
<file path=[Content_Types].xml><?xml version="1.0" encoding="utf-8"?>
<Types xmlns="http://schemas.openxmlformats.org/package/2006/content-types">
  <Default Extension="bin" ContentType="image/jpeg"/>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media/image5.bin" ContentType="image/png"/>
  <Override PartName="/ppt/tags/tag8.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removePersonalInfoOnSave="1" saveSubsetFonts="1">
  <p:sldMasterIdLst>
    <p:sldMasterId id="2147483990" r:id="rId4"/>
  </p:sldMasterIdLst>
  <p:notesMasterIdLst>
    <p:notesMasterId r:id="rId28"/>
  </p:notesMasterIdLst>
  <p:sldIdLst>
    <p:sldId id="412" r:id="rId5"/>
    <p:sldId id="404" r:id="rId6"/>
    <p:sldId id="376" r:id="rId8"/>
    <p:sldId id="445" r:id="rId9"/>
    <p:sldId id="444" r:id="rId10"/>
    <p:sldId id="346" r:id="rId11"/>
    <p:sldId id="448" r:id="rId13"/>
    <p:sldId id="421" r:id="rId14"/>
    <p:sldId id="422" r:id="rId15"/>
    <p:sldId id="423" r:id="rId16"/>
    <p:sldId id="424" r:id="rId17"/>
    <p:sldId id="450" r:id="rId18"/>
    <p:sldId id="451" r:id="rId19"/>
    <p:sldId id="419" r:id="rId20"/>
    <p:sldId id="427" r:id="rId22"/>
    <p:sldId id="452" r:id="rId23"/>
    <p:sldId id="428" r:id="rId24"/>
    <p:sldId id="416" r:id="rId25"/>
    <p:sldId id="364" r:id="rId26"/>
    <p:sldId id="417" r:id="rId27"/>
  </p:sldIdLst>
  <p:sldSz cx="12192000" cy="6858000"/>
  <p:notesSz cx="6858000" cy="9144000"/>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ront Covers" id="{F9CFC184-155B-E049-91DD-657CF176FCB1}">
          <p14:sldIdLst>
            <p14:sldId id="412"/>
            <p14:sldId id="404"/>
            <p14:sldId id="411"/>
          </p14:sldIdLst>
        </p14:section>
        <p14:section name="Content pages" id="{7E28E96D-50B7-3247-AD53-91BDC15BF350}">
          <p14:sldIdLst>
            <p14:sldId id="376"/>
            <p14:sldId id="445"/>
            <p14:sldId id="444"/>
            <p14:sldId id="346"/>
            <p14:sldId id="439"/>
            <p14:sldId id="448"/>
            <p14:sldId id="421"/>
            <p14:sldId id="422"/>
            <p14:sldId id="423"/>
            <p14:sldId id="424"/>
            <p14:sldId id="450"/>
            <p14:sldId id="451"/>
            <p14:sldId id="419"/>
            <p14:sldId id="449"/>
            <p14:sldId id="427"/>
            <p14:sldId id="452"/>
            <p14:sldId id="428"/>
            <p14:sldId id="416"/>
            <p14:sldId id="364"/>
            <p14:sldId id="41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D3D3D3"/>
    <a:srgbClr val="6089B4"/>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9849B5-EE2F-4997-901F-455A74A907DA}" v="82" dt="2021-06-30T18:49:09.046"/>
  </p1510:revLst>
</p1510:revInfo>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9" autoAdjust="0"/>
    <p:restoredTop sz="85008" autoAdjust="0"/>
  </p:normalViewPr>
  <p:slideViewPr>
    <p:cSldViewPr snapToGrid="0">
      <p:cViewPr>
        <p:scale>
          <a:sx n="100" d="100"/>
          <a:sy n="100" d="100"/>
        </p:scale>
        <p:origin x="1840" y="1396"/>
      </p:cViewPr>
      <p:guideLst/>
    </p:cSldViewPr>
  </p:slideViewPr>
  <p:outlineViewPr>
    <p:cViewPr>
      <p:scale>
        <a:sx n="33" d="100"/>
        <a:sy n="33" d="100"/>
      </p:scale>
      <p:origin x="0" y="-33744"/>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&#65279;<?xml version="1.0" encoding="utf-8"?><Relationships xmlns="http://schemas.openxmlformats.org/package/2006/relationships"><Relationship Type="http://schemas.openxmlformats.org/officeDocument/2006/relationships/slide" Target="slides/slide9.xml" Id="rId13" /><Relationship Type="http://schemas.openxmlformats.org/officeDocument/2006/relationships/slide" Target="slides/slide14.xml" Id="rId18" /><Relationship Type="http://schemas.openxmlformats.org/officeDocument/2006/relationships/slide" Target="slides/slide22.xml" Id="rId26" /><Relationship Type="http://schemas.openxmlformats.org/officeDocument/2006/relationships/customXml" Target="../customXml/item3.xml" Id="rId3" /><Relationship Type="http://schemas.microsoft.com/office/2015/10/relationships/revisionInfo" Target="revisionInfo.xml" Id="rId34" /><Relationship Type="http://schemas.openxmlformats.org/officeDocument/2006/relationships/slide" Target="slides/slide13.xml" Id="rId17" /><Relationship Type="http://schemas.openxmlformats.org/officeDocument/2006/relationships/slide" Target="slides/slide21.xml" Id="rId25" /><Relationship Type="http://schemas.openxmlformats.org/officeDocument/2006/relationships/tableStyles" Target="tableStyles.xml" Id="rId33" /><Relationship Type="http://schemas.openxmlformats.org/officeDocument/2006/relationships/customXml" Target="../customXml/item2.xml" Id="rId2" /><Relationship Type="http://schemas.openxmlformats.org/officeDocument/2006/relationships/slide" Target="slides/slide12.xml" Id="rId16" /><Relationship Type="http://schemas.openxmlformats.org/officeDocument/2006/relationships/slide" Target="slides/slide16.xml" Id="rId20" /><Relationship Type="http://schemas.openxmlformats.org/officeDocument/2006/relationships/tags" Target="tags/tag1.xml" Id="rId29" /><Relationship Type="http://schemas.openxmlformats.org/officeDocument/2006/relationships/customXml" Target="../customXml/item1.xml" Id="rId1" /><Relationship Type="http://schemas.openxmlformats.org/officeDocument/2006/relationships/slide" Target="slides/slide2.xml" Id="rId6" /><Relationship Type="http://schemas.openxmlformats.org/officeDocument/2006/relationships/slide" Target="slides/slide7.xml" Id="rId11" /><Relationship Type="http://schemas.openxmlformats.org/officeDocument/2006/relationships/slide" Target="slides/slide20.xml" Id="rId24" /><Relationship Type="http://schemas.openxmlformats.org/officeDocument/2006/relationships/theme" Target="theme/theme1.xml" Id="rId32" /><Relationship Type="http://schemas.openxmlformats.org/officeDocument/2006/relationships/slide" Target="slides/slide1.xml" Id="rId5" /><Relationship Type="http://schemas.openxmlformats.org/officeDocument/2006/relationships/slide" Target="slides/slide11.xml" Id="rId15" /><Relationship Type="http://schemas.openxmlformats.org/officeDocument/2006/relationships/slide" Target="slides/slide19.xml" Id="rId23" /><Relationship Type="http://schemas.openxmlformats.org/officeDocument/2006/relationships/notesMaster" Target="notesMasters/notesMaster1.xml" Id="rId28" /><Relationship Type="http://schemas.openxmlformats.org/officeDocument/2006/relationships/slide" Target="slides/slide6.xml" Id="rId10" /><Relationship Type="http://schemas.openxmlformats.org/officeDocument/2006/relationships/slide" Target="slides/slide15.xml" Id="rId19" /><Relationship Type="http://schemas.openxmlformats.org/officeDocument/2006/relationships/viewProps" Target="viewProps.xml" Id="rId31" /><Relationship Type="http://schemas.openxmlformats.org/officeDocument/2006/relationships/slideMaster" Target="slideMasters/slideMaster1.xml" Id="rId4" /><Relationship Type="http://schemas.openxmlformats.org/officeDocument/2006/relationships/slide" Target="slides/slide5.xml" Id="rId9" /><Relationship Type="http://schemas.openxmlformats.org/officeDocument/2006/relationships/slide" Target="slides/slide10.xml" Id="rId14" /><Relationship Type="http://schemas.openxmlformats.org/officeDocument/2006/relationships/slide" Target="slides/slide18.xml" Id="rId22" /><Relationship Type="http://schemas.openxmlformats.org/officeDocument/2006/relationships/slide" Target="slides/slide23.xml" Id="rId27" /><Relationship Type="http://schemas.openxmlformats.org/officeDocument/2006/relationships/presProps" Target="presProps.xml" Id="rId30" /><Relationship Type="http://schemas.openxmlformats.org/officeDocument/2006/relationships/slide" Target="slides/slide4.xml" Id="rId8" /></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5EA3E2-F4E6-45B2-9690-D8FA8CEC3024}" type="doc">
      <dgm:prSet loTypeId="urn:microsoft.com/office/officeart/2005/8/layout/vList5" loCatId="list" qsTypeId="urn:microsoft.com/office/officeart/2005/8/quickstyle/simple1" qsCatId="simple" csTypeId="urn:microsoft.com/office/officeart/2005/8/colors/accent2_2" csCatId="accent2"/>
      <dgm:spPr/>
      <dgm:t>
        <a:bodyPr/>
        <a:lstStyle/>
        <a:p>
          <a:endParaRPr lang="en-US"/>
        </a:p>
      </dgm:t>
    </dgm:pt>
    <dgm:pt modelId="{F0517C0A-67CB-4179-B09C-9B0E6F7D6892}">
      <dgm:prSet custT="1"/>
      <dgm:spPr/>
      <dgm:t>
        <a:bodyPr/>
        <a:lstStyle/>
        <a:p>
          <a:r>
            <a:rPr lang="en-IN" sz="2400" baseline="0" dirty="0"/>
            <a:t>SharePoint provides site templates that you can use to create your site collections: </a:t>
          </a:r>
          <a:endParaRPr lang="en-US" sz="2400" dirty="0"/>
        </a:p>
      </dgm:t>
    </dgm:pt>
    <dgm:pt modelId="{54F3D331-9089-4A9F-BF24-DA269F716CD6}" type="parTrans" cxnId="{E17C2C18-E111-4102-9B53-A30F7D9623CE}">
      <dgm:prSet/>
      <dgm:spPr/>
      <dgm:t>
        <a:bodyPr/>
        <a:lstStyle/>
        <a:p>
          <a:endParaRPr lang="en-US"/>
        </a:p>
      </dgm:t>
    </dgm:pt>
    <dgm:pt modelId="{4A5D552D-A7B2-4872-9202-B1FFAB0293E0}" type="sibTrans" cxnId="{E17C2C18-E111-4102-9B53-A30F7D9623CE}">
      <dgm:prSet/>
      <dgm:spPr/>
      <dgm:t>
        <a:bodyPr/>
        <a:lstStyle/>
        <a:p>
          <a:endParaRPr lang="en-US"/>
        </a:p>
      </dgm:t>
    </dgm:pt>
    <dgm:pt modelId="{F9611C0F-335A-4342-B222-F6D80E34173E}">
      <dgm:prSet/>
      <dgm:spPr/>
      <dgm:t>
        <a:bodyPr/>
        <a:lstStyle/>
        <a:p>
          <a:r>
            <a:rPr lang="nb-NO" baseline="0"/>
            <a:t>A site template is a blueprint for a site and represents the final design of the site.</a:t>
          </a:r>
          <a:endParaRPr lang="en-US"/>
        </a:p>
      </dgm:t>
    </dgm:pt>
    <dgm:pt modelId="{4F6D3EAD-6E2F-4D96-960A-1BDC3F7DAC00}" type="parTrans" cxnId="{82C8D8C2-63CA-4D46-A301-1F48FF770C4B}">
      <dgm:prSet/>
      <dgm:spPr/>
      <dgm:t>
        <a:bodyPr/>
        <a:lstStyle/>
        <a:p>
          <a:endParaRPr lang="en-US"/>
        </a:p>
      </dgm:t>
    </dgm:pt>
    <dgm:pt modelId="{27BD8D52-1557-4F42-A103-1B1B28BF0FB5}" type="sibTrans" cxnId="{82C8D8C2-63CA-4D46-A301-1F48FF770C4B}">
      <dgm:prSet/>
      <dgm:spPr/>
      <dgm:t>
        <a:bodyPr/>
        <a:lstStyle/>
        <a:p>
          <a:endParaRPr lang="en-US"/>
        </a:p>
      </dgm:t>
    </dgm:pt>
    <dgm:pt modelId="{8E27D557-10EE-43B7-80F7-E97BC8108B2A}">
      <dgm:prSet/>
      <dgm:spPr/>
      <dgm:t>
        <a:bodyPr/>
        <a:lstStyle/>
        <a:p>
          <a:r>
            <a:rPr lang="en-US" baseline="0" dirty="0"/>
            <a:t>Site templates contain lists, libraries, pages, and other elements or features that support the needs of an organization.</a:t>
          </a:r>
          <a:endParaRPr lang="en-US" dirty="0"/>
        </a:p>
      </dgm:t>
    </dgm:pt>
    <dgm:pt modelId="{78FFA6F5-78AE-44C7-A042-B7D0A68B2ADF}" type="parTrans" cxnId="{891B53FF-5397-4C6F-BA6F-4B9704059E7C}">
      <dgm:prSet/>
      <dgm:spPr/>
      <dgm:t>
        <a:bodyPr/>
        <a:lstStyle/>
        <a:p>
          <a:endParaRPr lang="en-US"/>
        </a:p>
      </dgm:t>
    </dgm:pt>
    <dgm:pt modelId="{E5623231-5628-4562-88B4-43D9A57D0BDC}" type="sibTrans" cxnId="{891B53FF-5397-4C6F-BA6F-4B9704059E7C}">
      <dgm:prSet/>
      <dgm:spPr/>
      <dgm:t>
        <a:bodyPr/>
        <a:lstStyle/>
        <a:p>
          <a:endParaRPr lang="en-US"/>
        </a:p>
      </dgm:t>
    </dgm:pt>
    <dgm:pt modelId="{EAEEE63D-89D8-41ED-B164-94BE32854210}">
      <dgm:prSet/>
      <dgm:spPr/>
      <dgm:t>
        <a:bodyPr/>
        <a:lstStyle/>
        <a:p>
          <a:r>
            <a:rPr lang="en-IN" baseline="0"/>
            <a:t>Template’s content is based on the site collection’s intended use</a:t>
          </a:r>
          <a:endParaRPr lang="en-US"/>
        </a:p>
      </dgm:t>
    </dgm:pt>
    <dgm:pt modelId="{9525044F-688F-4896-9555-438A4634D8C9}" type="parTrans" cxnId="{03EA65EB-D687-4D48-8CA7-0FE216090DD8}">
      <dgm:prSet/>
      <dgm:spPr/>
      <dgm:t>
        <a:bodyPr/>
        <a:lstStyle/>
        <a:p>
          <a:endParaRPr lang="en-US"/>
        </a:p>
      </dgm:t>
    </dgm:pt>
    <dgm:pt modelId="{65DEE1D7-188E-4A04-A0CA-99CE46D5BDC4}" type="sibTrans" cxnId="{03EA65EB-D687-4D48-8CA7-0FE216090DD8}">
      <dgm:prSet/>
      <dgm:spPr/>
      <dgm:t>
        <a:bodyPr/>
        <a:lstStyle/>
        <a:p>
          <a:endParaRPr lang="en-US"/>
        </a:p>
      </dgm:t>
    </dgm:pt>
    <dgm:pt modelId="{8CC99924-F114-47E0-98EB-96DC33D2FF37}">
      <dgm:prSet custT="1"/>
      <dgm:spPr/>
      <dgm:t>
        <a:bodyPr/>
        <a:lstStyle/>
        <a:p>
          <a:r>
            <a:rPr lang="nb-NO" sz="2400" baseline="0" dirty="0"/>
            <a:t>SharePoint provides two categories of site templates</a:t>
          </a:r>
          <a:endParaRPr lang="en-US" sz="2400" dirty="0"/>
        </a:p>
      </dgm:t>
    </dgm:pt>
    <dgm:pt modelId="{E9687CE5-E617-4D04-B2DE-4A326433E4DD}" type="parTrans" cxnId="{F1CBC373-C91C-44FF-983C-5A379CC9ADD1}">
      <dgm:prSet/>
      <dgm:spPr/>
      <dgm:t>
        <a:bodyPr/>
        <a:lstStyle/>
        <a:p>
          <a:endParaRPr lang="en-US"/>
        </a:p>
      </dgm:t>
    </dgm:pt>
    <dgm:pt modelId="{226FB973-4C7D-47BE-B4AC-BE4ACC75016C}" type="sibTrans" cxnId="{F1CBC373-C91C-44FF-983C-5A379CC9ADD1}">
      <dgm:prSet/>
      <dgm:spPr/>
      <dgm:t>
        <a:bodyPr/>
        <a:lstStyle/>
        <a:p>
          <a:endParaRPr lang="en-US"/>
        </a:p>
      </dgm:t>
    </dgm:pt>
    <dgm:pt modelId="{56B0E132-8290-4142-880E-BDA9909D402E}">
      <dgm:prSet/>
      <dgm:spPr/>
      <dgm:t>
        <a:bodyPr/>
        <a:lstStyle/>
        <a:p>
          <a:r>
            <a:rPr lang="en-IN" baseline="0"/>
            <a:t>Classic Site Templates (Legacy)</a:t>
          </a:r>
          <a:endParaRPr lang="en-US"/>
        </a:p>
      </dgm:t>
    </dgm:pt>
    <dgm:pt modelId="{B4968F18-1F69-429D-998F-F872A86FFCFD}" type="parTrans" cxnId="{A14DF3BF-3A70-480B-B95B-55C100589630}">
      <dgm:prSet/>
      <dgm:spPr/>
      <dgm:t>
        <a:bodyPr/>
        <a:lstStyle/>
        <a:p>
          <a:endParaRPr lang="en-US"/>
        </a:p>
      </dgm:t>
    </dgm:pt>
    <dgm:pt modelId="{756F12C6-D02A-4B1E-B5E0-7C2050CDE3C5}" type="sibTrans" cxnId="{A14DF3BF-3A70-480B-B95B-55C100589630}">
      <dgm:prSet/>
      <dgm:spPr/>
      <dgm:t>
        <a:bodyPr/>
        <a:lstStyle/>
        <a:p>
          <a:endParaRPr lang="en-US"/>
        </a:p>
      </dgm:t>
    </dgm:pt>
    <dgm:pt modelId="{C527C2A3-1F95-42DE-8BCB-E367C0E2DD92}">
      <dgm:prSet/>
      <dgm:spPr/>
      <dgm:t>
        <a:bodyPr/>
        <a:lstStyle/>
        <a:p>
          <a:r>
            <a:rPr lang="nb-NO" baseline="0" dirty="0"/>
            <a:t>Modern Site Templates (Recommended)</a:t>
          </a:r>
          <a:endParaRPr lang="en-US" dirty="0"/>
        </a:p>
      </dgm:t>
    </dgm:pt>
    <dgm:pt modelId="{4BC1F4D2-DCF3-4700-97F9-833A94348C2D}" type="parTrans" cxnId="{6E15DC98-F80C-4DD5-9933-9A2EF1E57C71}">
      <dgm:prSet/>
      <dgm:spPr/>
      <dgm:t>
        <a:bodyPr/>
        <a:lstStyle/>
        <a:p>
          <a:endParaRPr lang="en-US"/>
        </a:p>
      </dgm:t>
    </dgm:pt>
    <dgm:pt modelId="{BCD0B342-E6EB-41E3-95E3-A7C17AB215E0}" type="sibTrans" cxnId="{6E15DC98-F80C-4DD5-9933-9A2EF1E57C71}">
      <dgm:prSet/>
      <dgm:spPr/>
      <dgm:t>
        <a:bodyPr/>
        <a:lstStyle/>
        <a:p>
          <a:endParaRPr lang="en-US"/>
        </a:p>
      </dgm:t>
    </dgm:pt>
    <dgm:pt modelId="{646AE521-8B40-4DBA-A8DD-E542268F6BB9}" type="pres">
      <dgm:prSet presAssocID="{395EA3E2-F4E6-45B2-9690-D8FA8CEC3024}" presName="Name0" presStyleCnt="0">
        <dgm:presLayoutVars>
          <dgm:dir/>
          <dgm:animLvl val="lvl"/>
          <dgm:resizeHandles val="exact"/>
        </dgm:presLayoutVars>
      </dgm:prSet>
      <dgm:spPr/>
    </dgm:pt>
    <dgm:pt modelId="{B586B13F-4576-4AA1-9B00-10BF0F53A7DC}" type="pres">
      <dgm:prSet presAssocID="{F0517C0A-67CB-4179-B09C-9B0E6F7D6892}" presName="linNode" presStyleCnt="0"/>
      <dgm:spPr/>
    </dgm:pt>
    <dgm:pt modelId="{A0EA24D6-7E44-4BE1-86B1-EB5B5C41A26B}" type="pres">
      <dgm:prSet presAssocID="{F0517C0A-67CB-4179-B09C-9B0E6F7D6892}" presName="parentText" presStyleLbl="node1" presStyleIdx="0" presStyleCnt="2">
        <dgm:presLayoutVars>
          <dgm:chMax val="1"/>
          <dgm:bulletEnabled val="1"/>
        </dgm:presLayoutVars>
      </dgm:prSet>
      <dgm:spPr/>
    </dgm:pt>
    <dgm:pt modelId="{F25159BD-7F6A-4F11-B5FC-6CC405884A0E}" type="pres">
      <dgm:prSet presAssocID="{F0517C0A-67CB-4179-B09C-9B0E6F7D6892}" presName="descendantText" presStyleLbl="alignAccFollowNode1" presStyleIdx="0" presStyleCnt="2">
        <dgm:presLayoutVars>
          <dgm:bulletEnabled val="1"/>
        </dgm:presLayoutVars>
      </dgm:prSet>
      <dgm:spPr/>
    </dgm:pt>
    <dgm:pt modelId="{481AF12F-BBA3-49AE-9870-CB9EF9197947}" type="pres">
      <dgm:prSet presAssocID="{4A5D552D-A7B2-4872-9202-B1FFAB0293E0}" presName="sp" presStyleCnt="0"/>
      <dgm:spPr/>
    </dgm:pt>
    <dgm:pt modelId="{B45D1EB3-E8E0-4841-A013-C2579E1387DB}" type="pres">
      <dgm:prSet presAssocID="{8CC99924-F114-47E0-98EB-96DC33D2FF37}" presName="linNode" presStyleCnt="0"/>
      <dgm:spPr/>
    </dgm:pt>
    <dgm:pt modelId="{30988771-71D6-43C2-8B33-9B067456429C}" type="pres">
      <dgm:prSet presAssocID="{8CC99924-F114-47E0-98EB-96DC33D2FF37}" presName="parentText" presStyleLbl="node1" presStyleIdx="1" presStyleCnt="2">
        <dgm:presLayoutVars>
          <dgm:chMax val="1"/>
          <dgm:bulletEnabled val="1"/>
        </dgm:presLayoutVars>
      </dgm:prSet>
      <dgm:spPr/>
    </dgm:pt>
    <dgm:pt modelId="{EE773F14-6EBF-46FA-9A91-7BA8A45847FB}" type="pres">
      <dgm:prSet presAssocID="{8CC99924-F114-47E0-98EB-96DC33D2FF37}" presName="descendantText" presStyleLbl="alignAccFollowNode1" presStyleIdx="1" presStyleCnt="2">
        <dgm:presLayoutVars>
          <dgm:bulletEnabled val="1"/>
        </dgm:presLayoutVars>
      </dgm:prSet>
      <dgm:spPr/>
    </dgm:pt>
  </dgm:ptLst>
  <dgm:cxnLst>
    <dgm:cxn modelId="{E17C2C18-E111-4102-9B53-A30F7D9623CE}" srcId="{395EA3E2-F4E6-45B2-9690-D8FA8CEC3024}" destId="{F0517C0A-67CB-4179-B09C-9B0E6F7D6892}" srcOrd="0" destOrd="0" parTransId="{54F3D331-9089-4A9F-BF24-DA269F716CD6}" sibTransId="{4A5D552D-A7B2-4872-9202-B1FFAB0293E0}"/>
    <dgm:cxn modelId="{1BCBF420-6F32-4CAE-8544-6982F916A695}" type="presOf" srcId="{8CC99924-F114-47E0-98EB-96DC33D2FF37}" destId="{30988771-71D6-43C2-8B33-9B067456429C}" srcOrd="0" destOrd="0" presId="urn:microsoft.com/office/officeart/2005/8/layout/vList5"/>
    <dgm:cxn modelId="{26E8702C-4F08-4B34-A766-F396359A4A88}" type="presOf" srcId="{56B0E132-8290-4142-880E-BDA9909D402E}" destId="{EE773F14-6EBF-46FA-9A91-7BA8A45847FB}" srcOrd="0" destOrd="0" presId="urn:microsoft.com/office/officeart/2005/8/layout/vList5"/>
    <dgm:cxn modelId="{47A3CA4D-D3DF-4D2D-9D19-9524155788B9}" type="presOf" srcId="{F9611C0F-335A-4342-B222-F6D80E34173E}" destId="{F25159BD-7F6A-4F11-B5FC-6CC405884A0E}" srcOrd="0" destOrd="0" presId="urn:microsoft.com/office/officeart/2005/8/layout/vList5"/>
    <dgm:cxn modelId="{F1CBC373-C91C-44FF-983C-5A379CC9ADD1}" srcId="{395EA3E2-F4E6-45B2-9690-D8FA8CEC3024}" destId="{8CC99924-F114-47E0-98EB-96DC33D2FF37}" srcOrd="1" destOrd="0" parTransId="{E9687CE5-E617-4D04-B2DE-4A326433E4DD}" sibTransId="{226FB973-4C7D-47BE-B4AC-BE4ACC75016C}"/>
    <dgm:cxn modelId="{C022DA96-9744-4B7F-BCCF-0AC61AF00E17}" type="presOf" srcId="{C527C2A3-1F95-42DE-8BCB-E367C0E2DD92}" destId="{EE773F14-6EBF-46FA-9A91-7BA8A45847FB}" srcOrd="0" destOrd="1" presId="urn:microsoft.com/office/officeart/2005/8/layout/vList5"/>
    <dgm:cxn modelId="{6E15DC98-F80C-4DD5-9933-9A2EF1E57C71}" srcId="{8CC99924-F114-47E0-98EB-96DC33D2FF37}" destId="{C527C2A3-1F95-42DE-8BCB-E367C0E2DD92}" srcOrd="1" destOrd="0" parTransId="{4BC1F4D2-DCF3-4700-97F9-833A94348C2D}" sibTransId="{BCD0B342-E6EB-41E3-95E3-A7C17AB215E0}"/>
    <dgm:cxn modelId="{3696769F-44D2-46F4-80BD-A9F560602F82}" type="presOf" srcId="{EAEEE63D-89D8-41ED-B164-94BE32854210}" destId="{F25159BD-7F6A-4F11-B5FC-6CC405884A0E}" srcOrd="0" destOrd="2" presId="urn:microsoft.com/office/officeart/2005/8/layout/vList5"/>
    <dgm:cxn modelId="{4A87ACA0-DB99-4AC4-B644-45CAC26EE461}" type="presOf" srcId="{F0517C0A-67CB-4179-B09C-9B0E6F7D6892}" destId="{A0EA24D6-7E44-4BE1-86B1-EB5B5C41A26B}" srcOrd="0" destOrd="0" presId="urn:microsoft.com/office/officeart/2005/8/layout/vList5"/>
    <dgm:cxn modelId="{F28771B0-2A53-4AB6-9258-1D5E6DD6A1FA}" type="presOf" srcId="{395EA3E2-F4E6-45B2-9690-D8FA8CEC3024}" destId="{646AE521-8B40-4DBA-A8DD-E542268F6BB9}" srcOrd="0" destOrd="0" presId="urn:microsoft.com/office/officeart/2005/8/layout/vList5"/>
    <dgm:cxn modelId="{A14DF3BF-3A70-480B-B95B-55C100589630}" srcId="{8CC99924-F114-47E0-98EB-96DC33D2FF37}" destId="{56B0E132-8290-4142-880E-BDA9909D402E}" srcOrd="0" destOrd="0" parTransId="{B4968F18-1F69-429D-998F-F872A86FFCFD}" sibTransId="{756F12C6-D02A-4B1E-B5E0-7C2050CDE3C5}"/>
    <dgm:cxn modelId="{82C8D8C2-63CA-4D46-A301-1F48FF770C4B}" srcId="{F0517C0A-67CB-4179-B09C-9B0E6F7D6892}" destId="{F9611C0F-335A-4342-B222-F6D80E34173E}" srcOrd="0" destOrd="0" parTransId="{4F6D3EAD-6E2F-4D96-960A-1BDC3F7DAC00}" sibTransId="{27BD8D52-1557-4F42-A103-1B1B28BF0FB5}"/>
    <dgm:cxn modelId="{2FFCB7D1-7432-4CD0-9A34-C8052DB9449C}" type="presOf" srcId="{8E27D557-10EE-43B7-80F7-E97BC8108B2A}" destId="{F25159BD-7F6A-4F11-B5FC-6CC405884A0E}" srcOrd="0" destOrd="1" presId="urn:microsoft.com/office/officeart/2005/8/layout/vList5"/>
    <dgm:cxn modelId="{03EA65EB-D687-4D48-8CA7-0FE216090DD8}" srcId="{F0517C0A-67CB-4179-B09C-9B0E6F7D6892}" destId="{EAEEE63D-89D8-41ED-B164-94BE32854210}" srcOrd="2" destOrd="0" parTransId="{9525044F-688F-4896-9555-438A4634D8C9}" sibTransId="{65DEE1D7-188E-4A04-A0CA-99CE46D5BDC4}"/>
    <dgm:cxn modelId="{891B53FF-5397-4C6F-BA6F-4B9704059E7C}" srcId="{F0517C0A-67CB-4179-B09C-9B0E6F7D6892}" destId="{8E27D557-10EE-43B7-80F7-E97BC8108B2A}" srcOrd="1" destOrd="0" parTransId="{78FFA6F5-78AE-44C7-A042-B7D0A68B2ADF}" sibTransId="{E5623231-5628-4562-88B4-43D9A57D0BDC}"/>
    <dgm:cxn modelId="{564961D6-9ADA-48A1-AEB9-8E01BBD13129}" type="presParOf" srcId="{646AE521-8B40-4DBA-A8DD-E542268F6BB9}" destId="{B586B13F-4576-4AA1-9B00-10BF0F53A7DC}" srcOrd="0" destOrd="0" presId="urn:microsoft.com/office/officeart/2005/8/layout/vList5"/>
    <dgm:cxn modelId="{DDCFD362-418B-40F1-8549-CF93D71A261C}" type="presParOf" srcId="{B586B13F-4576-4AA1-9B00-10BF0F53A7DC}" destId="{A0EA24D6-7E44-4BE1-86B1-EB5B5C41A26B}" srcOrd="0" destOrd="0" presId="urn:microsoft.com/office/officeart/2005/8/layout/vList5"/>
    <dgm:cxn modelId="{9DE45A5E-7DD8-4F22-97B2-CEF7DBE216CA}" type="presParOf" srcId="{B586B13F-4576-4AA1-9B00-10BF0F53A7DC}" destId="{F25159BD-7F6A-4F11-B5FC-6CC405884A0E}" srcOrd="1" destOrd="0" presId="urn:microsoft.com/office/officeart/2005/8/layout/vList5"/>
    <dgm:cxn modelId="{90B84AA6-59BA-464C-987B-1140334F0706}" type="presParOf" srcId="{646AE521-8B40-4DBA-A8DD-E542268F6BB9}" destId="{481AF12F-BBA3-49AE-9870-CB9EF9197947}" srcOrd="1" destOrd="0" presId="urn:microsoft.com/office/officeart/2005/8/layout/vList5"/>
    <dgm:cxn modelId="{2F0460C5-6F3B-48EC-8660-4E563750CFB6}" type="presParOf" srcId="{646AE521-8B40-4DBA-A8DD-E542268F6BB9}" destId="{B45D1EB3-E8E0-4841-A013-C2579E1387DB}" srcOrd="2" destOrd="0" presId="urn:microsoft.com/office/officeart/2005/8/layout/vList5"/>
    <dgm:cxn modelId="{9D94013E-4135-4A48-8603-92BED261810C}" type="presParOf" srcId="{B45D1EB3-E8E0-4841-A013-C2579E1387DB}" destId="{30988771-71D6-43C2-8B33-9B067456429C}" srcOrd="0" destOrd="0" presId="urn:microsoft.com/office/officeart/2005/8/layout/vList5"/>
    <dgm:cxn modelId="{BDB3B9D2-4042-42A2-9362-21FAF68F6749}" type="presParOf" srcId="{B45D1EB3-E8E0-4841-A013-C2579E1387DB}" destId="{EE773F14-6EBF-46FA-9A91-7BA8A45847FB}"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DB320D-2448-412A-9901-918D90164CB3}"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17374B05-86F1-465A-A3D3-955DA9ADDC32}">
      <dgm:prSet/>
      <dgm:spPr/>
      <dgm:t>
        <a:bodyPr/>
        <a:lstStyle/>
        <a:p>
          <a:r>
            <a:rPr lang="en-US" baseline="0" dirty="0"/>
            <a:t>Classic (not covered in this class):</a:t>
          </a:r>
          <a:endParaRPr lang="en-US" dirty="0"/>
        </a:p>
      </dgm:t>
    </dgm:pt>
    <dgm:pt modelId="{B50A3526-E3FA-4436-ADFD-D8826446EF4E}" type="parTrans" cxnId="{98896DDA-3878-4A75-93CB-497EA10FD7CC}">
      <dgm:prSet/>
      <dgm:spPr/>
      <dgm:t>
        <a:bodyPr/>
        <a:lstStyle/>
        <a:p>
          <a:endParaRPr lang="en-US"/>
        </a:p>
      </dgm:t>
    </dgm:pt>
    <dgm:pt modelId="{3C90AFB8-4B6E-4666-8ACC-CD6F0305EBF2}" type="sibTrans" cxnId="{98896DDA-3878-4A75-93CB-497EA10FD7CC}">
      <dgm:prSet/>
      <dgm:spPr/>
      <dgm:t>
        <a:bodyPr/>
        <a:lstStyle/>
        <a:p>
          <a:endParaRPr lang="en-US"/>
        </a:p>
      </dgm:t>
    </dgm:pt>
    <dgm:pt modelId="{336B1C3C-316A-47E6-80B8-93FA1FB38B42}">
      <dgm:prSet/>
      <dgm:spPr/>
      <dgm:t>
        <a:bodyPr/>
        <a:lstStyle/>
        <a:p>
          <a:r>
            <a:rPr lang="en-US" baseline="0" dirty="0"/>
            <a:t>Not Mobile friendly</a:t>
          </a:r>
          <a:endParaRPr lang="en-US" dirty="0"/>
        </a:p>
      </dgm:t>
    </dgm:pt>
    <dgm:pt modelId="{C6DDBC0A-B777-48E9-9634-CF0FDC512AA9}" type="parTrans" cxnId="{2763E913-2636-41C4-94AB-6F1C339E3FE9}">
      <dgm:prSet/>
      <dgm:spPr/>
      <dgm:t>
        <a:bodyPr/>
        <a:lstStyle/>
        <a:p>
          <a:endParaRPr lang="en-US"/>
        </a:p>
      </dgm:t>
    </dgm:pt>
    <dgm:pt modelId="{0FE8CF41-68C8-4AF3-BF01-ADFFC27E5FE9}" type="sibTrans" cxnId="{2763E913-2636-41C4-94AB-6F1C339E3FE9}">
      <dgm:prSet/>
      <dgm:spPr/>
      <dgm:t>
        <a:bodyPr/>
        <a:lstStyle/>
        <a:p>
          <a:endParaRPr lang="en-US"/>
        </a:p>
      </dgm:t>
    </dgm:pt>
    <dgm:pt modelId="{4FC53C6A-3C61-440A-AB4A-C3A2EF368EB7}">
      <dgm:prSet/>
      <dgm:spPr/>
      <dgm:t>
        <a:bodyPr/>
        <a:lstStyle/>
        <a:p>
          <a:r>
            <a:rPr lang="en-US" baseline="0"/>
            <a:t>Hours of “development” time</a:t>
          </a:r>
          <a:endParaRPr lang="en-US"/>
        </a:p>
      </dgm:t>
    </dgm:pt>
    <dgm:pt modelId="{FBC5C006-A41D-47A3-83AA-96B7DEFC11B1}" type="parTrans" cxnId="{2C4D9A37-8C61-47F8-A143-0DC016A52567}">
      <dgm:prSet/>
      <dgm:spPr/>
      <dgm:t>
        <a:bodyPr/>
        <a:lstStyle/>
        <a:p>
          <a:endParaRPr lang="en-US"/>
        </a:p>
      </dgm:t>
    </dgm:pt>
    <dgm:pt modelId="{325A00FC-F4B2-4248-B59D-D520E43C483E}" type="sibTrans" cxnId="{2C4D9A37-8C61-47F8-A143-0DC016A52567}">
      <dgm:prSet/>
      <dgm:spPr/>
      <dgm:t>
        <a:bodyPr/>
        <a:lstStyle/>
        <a:p>
          <a:endParaRPr lang="en-US"/>
        </a:p>
      </dgm:t>
    </dgm:pt>
    <dgm:pt modelId="{20288288-9211-432F-AF32-368A900CCB86}">
      <dgm:prSet/>
      <dgm:spPr/>
      <dgm:t>
        <a:bodyPr/>
        <a:lstStyle/>
        <a:p>
          <a:r>
            <a:rPr lang="en-US" baseline="0"/>
            <a:t>Heavy reliance on branding to “not look like SharePoint”</a:t>
          </a:r>
          <a:endParaRPr lang="en-US"/>
        </a:p>
      </dgm:t>
    </dgm:pt>
    <dgm:pt modelId="{40568CBD-DFFC-4388-807F-C0F2D8BE3B5E}" type="parTrans" cxnId="{F3B99B0D-6D5E-4A00-B409-38460155E8B7}">
      <dgm:prSet/>
      <dgm:spPr/>
      <dgm:t>
        <a:bodyPr/>
        <a:lstStyle/>
        <a:p>
          <a:endParaRPr lang="en-US"/>
        </a:p>
      </dgm:t>
    </dgm:pt>
    <dgm:pt modelId="{79597982-91B9-4EB7-9C4E-27BFC561F329}" type="sibTrans" cxnId="{F3B99B0D-6D5E-4A00-B409-38460155E8B7}">
      <dgm:prSet/>
      <dgm:spPr/>
      <dgm:t>
        <a:bodyPr/>
        <a:lstStyle/>
        <a:p>
          <a:endParaRPr lang="en-US"/>
        </a:p>
      </dgm:t>
    </dgm:pt>
    <dgm:pt modelId="{BBC2D5CF-0E33-402D-8378-035FE8AC30A1}">
      <dgm:prSet/>
      <dgm:spPr/>
      <dgm:t>
        <a:bodyPr/>
        <a:lstStyle/>
        <a:p>
          <a:r>
            <a:rPr lang="en-US" baseline="0" dirty="0"/>
            <a:t>No future investments from Microsoft on Classic features </a:t>
          </a:r>
          <a:endParaRPr lang="en-US" dirty="0"/>
        </a:p>
      </dgm:t>
    </dgm:pt>
    <dgm:pt modelId="{D7CCD69C-D9A3-431E-BB21-5B66D41DEB4F}" type="parTrans" cxnId="{B5325EE3-C771-4F64-A743-2DA51C2F46C5}">
      <dgm:prSet/>
      <dgm:spPr/>
      <dgm:t>
        <a:bodyPr/>
        <a:lstStyle/>
        <a:p>
          <a:endParaRPr lang="en-US"/>
        </a:p>
      </dgm:t>
    </dgm:pt>
    <dgm:pt modelId="{6BE9532A-0BE6-4E83-9E4A-93B1FE6B41A2}" type="sibTrans" cxnId="{B5325EE3-C771-4F64-A743-2DA51C2F46C5}">
      <dgm:prSet/>
      <dgm:spPr/>
      <dgm:t>
        <a:bodyPr/>
        <a:lstStyle/>
        <a:p>
          <a:endParaRPr lang="en-US"/>
        </a:p>
      </dgm:t>
    </dgm:pt>
    <dgm:pt modelId="{88536FB4-37D5-4716-901D-11FD48583DCB}">
      <dgm:prSet/>
      <dgm:spPr/>
      <dgm:t>
        <a:bodyPr/>
        <a:lstStyle/>
        <a:p>
          <a:r>
            <a:rPr lang="en-US" baseline="0"/>
            <a:t>Modern:</a:t>
          </a:r>
          <a:endParaRPr lang="en-US" dirty="0"/>
        </a:p>
      </dgm:t>
    </dgm:pt>
    <dgm:pt modelId="{F450547E-E100-4D12-B756-5BF2AD2CF3B1}" type="parTrans" cxnId="{A683C60C-5764-4FD5-B9D7-9B84E9F8761F}">
      <dgm:prSet/>
      <dgm:spPr/>
      <dgm:t>
        <a:bodyPr/>
        <a:lstStyle/>
        <a:p>
          <a:endParaRPr lang="en-US"/>
        </a:p>
      </dgm:t>
    </dgm:pt>
    <dgm:pt modelId="{71FAC466-7D3A-449F-908D-90C7EADAE84E}" type="sibTrans" cxnId="{A683C60C-5764-4FD5-B9D7-9B84E9F8761F}">
      <dgm:prSet/>
      <dgm:spPr/>
      <dgm:t>
        <a:bodyPr/>
        <a:lstStyle/>
        <a:p>
          <a:endParaRPr lang="en-US"/>
        </a:p>
      </dgm:t>
    </dgm:pt>
    <dgm:pt modelId="{FF5800E5-689E-4600-8F6C-482B9E5C23DF}">
      <dgm:prSet/>
      <dgm:spPr/>
      <dgm:t>
        <a:bodyPr/>
        <a:lstStyle/>
        <a:p>
          <a:r>
            <a:rPr lang="en-US" baseline="0"/>
            <a:t>Responsive for different screen sizes including tablet and mobile</a:t>
          </a:r>
          <a:endParaRPr lang="en-US" dirty="0"/>
        </a:p>
      </dgm:t>
    </dgm:pt>
    <dgm:pt modelId="{DF3C05D6-28BF-4FBF-AB90-15CAA72998DC}" type="parTrans" cxnId="{51916E1A-5339-44C8-884E-9C4A0747AA37}">
      <dgm:prSet/>
      <dgm:spPr/>
      <dgm:t>
        <a:bodyPr/>
        <a:lstStyle/>
        <a:p>
          <a:endParaRPr lang="en-US"/>
        </a:p>
      </dgm:t>
    </dgm:pt>
    <dgm:pt modelId="{914A5CAC-DD0E-4240-B980-A97887F6E86E}" type="sibTrans" cxnId="{51916E1A-5339-44C8-884E-9C4A0747AA37}">
      <dgm:prSet/>
      <dgm:spPr/>
      <dgm:t>
        <a:bodyPr/>
        <a:lstStyle/>
        <a:p>
          <a:endParaRPr lang="en-US"/>
        </a:p>
      </dgm:t>
    </dgm:pt>
    <dgm:pt modelId="{D2501C08-8514-452E-A684-EB802BEC48B4}">
      <dgm:prSet/>
      <dgm:spPr/>
      <dgm:t>
        <a:bodyPr/>
        <a:lstStyle/>
        <a:p>
          <a:r>
            <a:rPr lang="en-US" baseline="0"/>
            <a:t>Easy to build by large user base in the business</a:t>
          </a:r>
          <a:endParaRPr lang="en-US" dirty="0"/>
        </a:p>
      </dgm:t>
    </dgm:pt>
    <dgm:pt modelId="{0E8D4356-91E4-4980-B159-75E5CDC8CB91}" type="parTrans" cxnId="{6D37C33E-CD2C-4285-9688-658A1F8B2AC4}">
      <dgm:prSet/>
      <dgm:spPr/>
      <dgm:t>
        <a:bodyPr/>
        <a:lstStyle/>
        <a:p>
          <a:endParaRPr lang="en-US"/>
        </a:p>
      </dgm:t>
    </dgm:pt>
    <dgm:pt modelId="{3FC9E0EE-AD95-42D8-83EB-129C5F93E4AE}" type="sibTrans" cxnId="{6D37C33E-CD2C-4285-9688-658A1F8B2AC4}">
      <dgm:prSet/>
      <dgm:spPr/>
      <dgm:t>
        <a:bodyPr/>
        <a:lstStyle/>
        <a:p>
          <a:endParaRPr lang="en-US"/>
        </a:p>
      </dgm:t>
    </dgm:pt>
    <dgm:pt modelId="{1ECC1CC3-03A0-4CD8-9798-8FAEAC31F2DA}">
      <dgm:prSet/>
      <dgm:spPr/>
      <dgm:t>
        <a:bodyPr/>
        <a:lstStyle/>
        <a:p>
          <a:r>
            <a:rPr lang="en-US" baseline="0"/>
            <a:t>Pages that look great with little work</a:t>
          </a:r>
          <a:endParaRPr lang="en-US" dirty="0"/>
        </a:p>
      </dgm:t>
    </dgm:pt>
    <dgm:pt modelId="{604BB99F-5637-42BA-A6E4-07B3F0A20A7E}" type="parTrans" cxnId="{EC050DF7-87AB-4502-9CCE-4CE01A0F28C5}">
      <dgm:prSet/>
      <dgm:spPr/>
      <dgm:t>
        <a:bodyPr/>
        <a:lstStyle/>
        <a:p>
          <a:endParaRPr lang="en-US"/>
        </a:p>
      </dgm:t>
    </dgm:pt>
    <dgm:pt modelId="{4733F704-61AB-4904-AE3A-C75B30B94230}" type="sibTrans" cxnId="{EC050DF7-87AB-4502-9CCE-4CE01A0F28C5}">
      <dgm:prSet/>
      <dgm:spPr/>
      <dgm:t>
        <a:bodyPr/>
        <a:lstStyle/>
        <a:p>
          <a:endParaRPr lang="en-US"/>
        </a:p>
      </dgm:t>
    </dgm:pt>
    <dgm:pt modelId="{E62F65E6-3556-410D-BBD5-3BCB212E26E5}">
      <dgm:prSet/>
      <dgm:spPr/>
      <dgm:t>
        <a:bodyPr/>
        <a:lstStyle/>
        <a:p>
          <a:r>
            <a:rPr lang="en-US" baseline="0"/>
            <a:t>Tools from Microsoft to modernize</a:t>
          </a:r>
          <a:endParaRPr lang="en-US" dirty="0"/>
        </a:p>
      </dgm:t>
    </dgm:pt>
    <dgm:pt modelId="{B2D7044C-3790-465D-8CF2-CC327BF6BEF2}" type="parTrans" cxnId="{905E80FA-8DB4-4CA2-A37B-20D70C4D213F}">
      <dgm:prSet/>
      <dgm:spPr/>
      <dgm:t>
        <a:bodyPr/>
        <a:lstStyle/>
        <a:p>
          <a:endParaRPr lang="en-US"/>
        </a:p>
      </dgm:t>
    </dgm:pt>
    <dgm:pt modelId="{F627531B-8C65-4019-9B65-4C5A7116EFBF}" type="sibTrans" cxnId="{905E80FA-8DB4-4CA2-A37B-20D70C4D213F}">
      <dgm:prSet/>
      <dgm:spPr/>
      <dgm:t>
        <a:bodyPr/>
        <a:lstStyle/>
        <a:p>
          <a:endParaRPr lang="en-US"/>
        </a:p>
      </dgm:t>
    </dgm:pt>
    <dgm:pt modelId="{95E0FB77-A728-4D89-B667-5AAD11CDD55D}">
      <dgm:prSet/>
      <dgm:spPr/>
      <dgm:t>
        <a:bodyPr/>
        <a:lstStyle/>
        <a:p>
          <a:r>
            <a:rPr lang="en-US" baseline="0"/>
            <a:t>Investments made to modern </a:t>
          </a:r>
          <a:endParaRPr lang="en-US" dirty="0"/>
        </a:p>
      </dgm:t>
    </dgm:pt>
    <dgm:pt modelId="{B74D2D47-D733-4B73-A59F-D0631B9C4EDA}" type="parTrans" cxnId="{D1EB7AA8-E333-49D4-A1B6-2430D02EAEC1}">
      <dgm:prSet/>
      <dgm:spPr/>
      <dgm:t>
        <a:bodyPr/>
        <a:lstStyle/>
        <a:p>
          <a:endParaRPr lang="en-US"/>
        </a:p>
      </dgm:t>
    </dgm:pt>
    <dgm:pt modelId="{0327D6C8-2CC3-4509-8082-2B4E74ED4CDC}" type="sibTrans" cxnId="{D1EB7AA8-E333-49D4-A1B6-2430D02EAEC1}">
      <dgm:prSet/>
      <dgm:spPr/>
      <dgm:t>
        <a:bodyPr/>
        <a:lstStyle/>
        <a:p>
          <a:endParaRPr lang="en-US"/>
        </a:p>
      </dgm:t>
    </dgm:pt>
    <dgm:pt modelId="{69220D3D-1F5E-4B63-A2F3-0AA4DFF54697}" type="pres">
      <dgm:prSet presAssocID="{5FDB320D-2448-412A-9901-918D90164CB3}" presName="Name0" presStyleCnt="0">
        <dgm:presLayoutVars>
          <dgm:dir/>
          <dgm:animLvl val="lvl"/>
          <dgm:resizeHandles val="exact"/>
        </dgm:presLayoutVars>
      </dgm:prSet>
      <dgm:spPr/>
    </dgm:pt>
    <dgm:pt modelId="{8A4FA3EC-3B53-48F4-926E-1D7D065775BA}" type="pres">
      <dgm:prSet presAssocID="{17374B05-86F1-465A-A3D3-955DA9ADDC32}" presName="composite" presStyleCnt="0"/>
      <dgm:spPr/>
    </dgm:pt>
    <dgm:pt modelId="{D808D667-86A1-4A3D-B073-6CF6C6A3A73F}" type="pres">
      <dgm:prSet presAssocID="{17374B05-86F1-465A-A3D3-955DA9ADDC32}" presName="parTx" presStyleLbl="alignNode1" presStyleIdx="0" presStyleCnt="2">
        <dgm:presLayoutVars>
          <dgm:chMax val="0"/>
          <dgm:chPref val="0"/>
          <dgm:bulletEnabled val="1"/>
        </dgm:presLayoutVars>
      </dgm:prSet>
      <dgm:spPr/>
    </dgm:pt>
    <dgm:pt modelId="{84C79973-AD6A-42EF-BCF7-ABF27123CF9B}" type="pres">
      <dgm:prSet presAssocID="{17374B05-86F1-465A-A3D3-955DA9ADDC32}" presName="desTx" presStyleLbl="alignAccFollowNode1" presStyleIdx="0" presStyleCnt="2">
        <dgm:presLayoutVars>
          <dgm:bulletEnabled val="1"/>
        </dgm:presLayoutVars>
      </dgm:prSet>
      <dgm:spPr/>
    </dgm:pt>
    <dgm:pt modelId="{A00785A6-BE6A-4FF2-B769-B179558A4AA8}" type="pres">
      <dgm:prSet presAssocID="{3C90AFB8-4B6E-4666-8ACC-CD6F0305EBF2}" presName="space" presStyleCnt="0"/>
      <dgm:spPr/>
    </dgm:pt>
    <dgm:pt modelId="{A619BA4C-14D2-40BC-B2DC-3D5325F2974E}" type="pres">
      <dgm:prSet presAssocID="{88536FB4-37D5-4716-901D-11FD48583DCB}" presName="composite" presStyleCnt="0"/>
      <dgm:spPr/>
    </dgm:pt>
    <dgm:pt modelId="{AB627ACC-362C-4475-9F4F-944AF187C56C}" type="pres">
      <dgm:prSet presAssocID="{88536FB4-37D5-4716-901D-11FD48583DCB}" presName="parTx" presStyleLbl="alignNode1" presStyleIdx="1" presStyleCnt="2">
        <dgm:presLayoutVars>
          <dgm:chMax val="0"/>
          <dgm:chPref val="0"/>
          <dgm:bulletEnabled val="1"/>
        </dgm:presLayoutVars>
      </dgm:prSet>
      <dgm:spPr/>
    </dgm:pt>
    <dgm:pt modelId="{C04AD6D0-9F21-484A-B451-DA76BBAA90FF}" type="pres">
      <dgm:prSet presAssocID="{88536FB4-37D5-4716-901D-11FD48583DCB}" presName="desTx" presStyleLbl="alignAccFollowNode1" presStyleIdx="1" presStyleCnt="2">
        <dgm:presLayoutVars>
          <dgm:bulletEnabled val="1"/>
        </dgm:presLayoutVars>
      </dgm:prSet>
      <dgm:spPr/>
    </dgm:pt>
  </dgm:ptLst>
  <dgm:cxnLst>
    <dgm:cxn modelId="{A683C60C-5764-4FD5-B9D7-9B84E9F8761F}" srcId="{5FDB320D-2448-412A-9901-918D90164CB3}" destId="{88536FB4-37D5-4716-901D-11FD48583DCB}" srcOrd="1" destOrd="0" parTransId="{F450547E-E100-4D12-B756-5BF2AD2CF3B1}" sibTransId="{71FAC466-7D3A-449F-908D-90C7EADAE84E}"/>
    <dgm:cxn modelId="{F3B99B0D-6D5E-4A00-B409-38460155E8B7}" srcId="{17374B05-86F1-465A-A3D3-955DA9ADDC32}" destId="{20288288-9211-432F-AF32-368A900CCB86}" srcOrd="2" destOrd="0" parTransId="{40568CBD-DFFC-4388-807F-C0F2D8BE3B5E}" sibTransId="{79597982-91B9-4EB7-9C4E-27BFC561F329}"/>
    <dgm:cxn modelId="{2763E913-2636-41C4-94AB-6F1C339E3FE9}" srcId="{17374B05-86F1-465A-A3D3-955DA9ADDC32}" destId="{336B1C3C-316A-47E6-80B8-93FA1FB38B42}" srcOrd="0" destOrd="0" parTransId="{C6DDBC0A-B777-48E9-9634-CF0FDC512AA9}" sibTransId="{0FE8CF41-68C8-4AF3-BF01-ADFFC27E5FE9}"/>
    <dgm:cxn modelId="{1ACB7614-0C77-412F-8D66-8F28CA0FFD8A}" type="presOf" srcId="{88536FB4-37D5-4716-901D-11FD48583DCB}" destId="{AB627ACC-362C-4475-9F4F-944AF187C56C}" srcOrd="0" destOrd="0" presId="urn:microsoft.com/office/officeart/2005/8/layout/hList1"/>
    <dgm:cxn modelId="{51916E1A-5339-44C8-884E-9C4A0747AA37}" srcId="{88536FB4-37D5-4716-901D-11FD48583DCB}" destId="{FF5800E5-689E-4600-8F6C-482B9E5C23DF}" srcOrd="0" destOrd="0" parTransId="{DF3C05D6-28BF-4FBF-AB90-15CAA72998DC}" sibTransId="{914A5CAC-DD0E-4240-B980-A97887F6E86E}"/>
    <dgm:cxn modelId="{0BD1D926-3E0F-461E-AB15-88A847F728A1}" type="presOf" srcId="{17374B05-86F1-465A-A3D3-955DA9ADDC32}" destId="{D808D667-86A1-4A3D-B073-6CF6C6A3A73F}" srcOrd="0" destOrd="0" presId="urn:microsoft.com/office/officeart/2005/8/layout/hList1"/>
    <dgm:cxn modelId="{9EB1EA2A-5DE1-4396-8757-442AD1002442}" type="presOf" srcId="{336B1C3C-316A-47E6-80B8-93FA1FB38B42}" destId="{84C79973-AD6A-42EF-BCF7-ABF27123CF9B}" srcOrd="0" destOrd="0" presId="urn:microsoft.com/office/officeart/2005/8/layout/hList1"/>
    <dgm:cxn modelId="{2C4D9A37-8C61-47F8-A143-0DC016A52567}" srcId="{17374B05-86F1-465A-A3D3-955DA9ADDC32}" destId="{4FC53C6A-3C61-440A-AB4A-C3A2EF368EB7}" srcOrd="1" destOrd="0" parTransId="{FBC5C006-A41D-47A3-83AA-96B7DEFC11B1}" sibTransId="{325A00FC-F4B2-4248-B59D-D520E43C483E}"/>
    <dgm:cxn modelId="{6D37C33E-CD2C-4285-9688-658A1F8B2AC4}" srcId="{88536FB4-37D5-4716-901D-11FD48583DCB}" destId="{D2501C08-8514-452E-A684-EB802BEC48B4}" srcOrd="1" destOrd="0" parTransId="{0E8D4356-91E4-4980-B159-75E5CDC8CB91}" sibTransId="{3FC9E0EE-AD95-42D8-83EB-129C5F93E4AE}"/>
    <dgm:cxn modelId="{0F10DD7A-9A6D-46F6-92AE-8352F128DBA5}" type="presOf" srcId="{BBC2D5CF-0E33-402D-8378-035FE8AC30A1}" destId="{84C79973-AD6A-42EF-BCF7-ABF27123CF9B}" srcOrd="0" destOrd="3" presId="urn:microsoft.com/office/officeart/2005/8/layout/hList1"/>
    <dgm:cxn modelId="{A07B3E7E-36E5-415F-9C51-4C30E5953E5C}" type="presOf" srcId="{D2501C08-8514-452E-A684-EB802BEC48B4}" destId="{C04AD6D0-9F21-484A-B451-DA76BBAA90FF}" srcOrd="0" destOrd="1" presId="urn:microsoft.com/office/officeart/2005/8/layout/hList1"/>
    <dgm:cxn modelId="{0D06E886-C86F-47D9-AF4E-FF2B9C885D9E}" type="presOf" srcId="{95E0FB77-A728-4D89-B667-5AAD11CDD55D}" destId="{C04AD6D0-9F21-484A-B451-DA76BBAA90FF}" srcOrd="0" destOrd="4" presId="urn:microsoft.com/office/officeart/2005/8/layout/hList1"/>
    <dgm:cxn modelId="{A1AF109C-E117-4CA6-B79E-D35A80EC847E}" type="presOf" srcId="{FF5800E5-689E-4600-8F6C-482B9E5C23DF}" destId="{C04AD6D0-9F21-484A-B451-DA76BBAA90FF}" srcOrd="0" destOrd="0" presId="urn:microsoft.com/office/officeart/2005/8/layout/hList1"/>
    <dgm:cxn modelId="{D1EB7AA8-E333-49D4-A1B6-2430D02EAEC1}" srcId="{88536FB4-37D5-4716-901D-11FD48583DCB}" destId="{95E0FB77-A728-4D89-B667-5AAD11CDD55D}" srcOrd="4" destOrd="0" parTransId="{B74D2D47-D733-4B73-A59F-D0631B9C4EDA}" sibTransId="{0327D6C8-2CC3-4509-8082-2B4E74ED4CDC}"/>
    <dgm:cxn modelId="{E37AA5D2-B307-4591-83BB-E6EE61CA32BE}" type="presOf" srcId="{E62F65E6-3556-410D-BBD5-3BCB212E26E5}" destId="{C04AD6D0-9F21-484A-B451-DA76BBAA90FF}" srcOrd="0" destOrd="3" presId="urn:microsoft.com/office/officeart/2005/8/layout/hList1"/>
    <dgm:cxn modelId="{98896DDA-3878-4A75-93CB-497EA10FD7CC}" srcId="{5FDB320D-2448-412A-9901-918D90164CB3}" destId="{17374B05-86F1-465A-A3D3-955DA9ADDC32}" srcOrd="0" destOrd="0" parTransId="{B50A3526-E3FA-4436-ADFD-D8826446EF4E}" sibTransId="{3C90AFB8-4B6E-4666-8ACC-CD6F0305EBF2}"/>
    <dgm:cxn modelId="{B5325EE3-C771-4F64-A743-2DA51C2F46C5}" srcId="{17374B05-86F1-465A-A3D3-955DA9ADDC32}" destId="{BBC2D5CF-0E33-402D-8378-035FE8AC30A1}" srcOrd="3" destOrd="0" parTransId="{D7CCD69C-D9A3-431E-BB21-5B66D41DEB4F}" sibTransId="{6BE9532A-0BE6-4E83-9E4A-93B1FE6B41A2}"/>
    <dgm:cxn modelId="{EC8012ED-41EE-4E13-A65E-7723FDAD4CE9}" type="presOf" srcId="{20288288-9211-432F-AF32-368A900CCB86}" destId="{84C79973-AD6A-42EF-BCF7-ABF27123CF9B}" srcOrd="0" destOrd="2" presId="urn:microsoft.com/office/officeart/2005/8/layout/hList1"/>
    <dgm:cxn modelId="{80FFE2ED-E8D5-44B2-BEA8-95D156BA9638}" type="presOf" srcId="{5FDB320D-2448-412A-9901-918D90164CB3}" destId="{69220D3D-1F5E-4B63-A2F3-0AA4DFF54697}" srcOrd="0" destOrd="0" presId="urn:microsoft.com/office/officeart/2005/8/layout/hList1"/>
    <dgm:cxn modelId="{060EC5F3-3AF9-4BAA-8346-47B1D6BFCA92}" type="presOf" srcId="{1ECC1CC3-03A0-4CD8-9798-8FAEAC31F2DA}" destId="{C04AD6D0-9F21-484A-B451-DA76BBAA90FF}" srcOrd="0" destOrd="2" presId="urn:microsoft.com/office/officeart/2005/8/layout/hList1"/>
    <dgm:cxn modelId="{EC050DF7-87AB-4502-9CCE-4CE01A0F28C5}" srcId="{88536FB4-37D5-4716-901D-11FD48583DCB}" destId="{1ECC1CC3-03A0-4CD8-9798-8FAEAC31F2DA}" srcOrd="2" destOrd="0" parTransId="{604BB99F-5637-42BA-A6E4-07B3F0A20A7E}" sibTransId="{4733F704-61AB-4904-AE3A-C75B30B94230}"/>
    <dgm:cxn modelId="{905E80FA-8DB4-4CA2-A37B-20D70C4D213F}" srcId="{88536FB4-37D5-4716-901D-11FD48583DCB}" destId="{E62F65E6-3556-410D-BBD5-3BCB212E26E5}" srcOrd="3" destOrd="0" parTransId="{B2D7044C-3790-465D-8CF2-CC327BF6BEF2}" sibTransId="{F627531B-8C65-4019-9B65-4C5A7116EFBF}"/>
    <dgm:cxn modelId="{D79492FB-DE20-490C-8081-6396C0CB174D}" type="presOf" srcId="{4FC53C6A-3C61-440A-AB4A-C3A2EF368EB7}" destId="{84C79973-AD6A-42EF-BCF7-ABF27123CF9B}" srcOrd="0" destOrd="1" presId="urn:microsoft.com/office/officeart/2005/8/layout/hList1"/>
    <dgm:cxn modelId="{E26CFE79-6DBB-482F-9BD8-CEA5F87F4187}" type="presParOf" srcId="{69220D3D-1F5E-4B63-A2F3-0AA4DFF54697}" destId="{8A4FA3EC-3B53-48F4-926E-1D7D065775BA}" srcOrd="0" destOrd="0" presId="urn:microsoft.com/office/officeart/2005/8/layout/hList1"/>
    <dgm:cxn modelId="{C4A8B789-9531-466E-8DAC-11046D1EB8E0}" type="presParOf" srcId="{8A4FA3EC-3B53-48F4-926E-1D7D065775BA}" destId="{D808D667-86A1-4A3D-B073-6CF6C6A3A73F}" srcOrd="0" destOrd="0" presId="urn:microsoft.com/office/officeart/2005/8/layout/hList1"/>
    <dgm:cxn modelId="{27FB4802-EA77-4A1F-B0CF-DBF45C29E362}" type="presParOf" srcId="{8A4FA3EC-3B53-48F4-926E-1D7D065775BA}" destId="{84C79973-AD6A-42EF-BCF7-ABF27123CF9B}" srcOrd="1" destOrd="0" presId="urn:microsoft.com/office/officeart/2005/8/layout/hList1"/>
    <dgm:cxn modelId="{5656CB93-C676-4C2B-B625-B2CE2EA005A5}" type="presParOf" srcId="{69220D3D-1F5E-4B63-A2F3-0AA4DFF54697}" destId="{A00785A6-BE6A-4FF2-B769-B179558A4AA8}" srcOrd="1" destOrd="0" presId="urn:microsoft.com/office/officeart/2005/8/layout/hList1"/>
    <dgm:cxn modelId="{00C4FB3A-1384-4464-87D3-60B90C671421}" type="presParOf" srcId="{69220D3D-1F5E-4B63-A2F3-0AA4DFF54697}" destId="{A619BA4C-14D2-40BC-B2DC-3D5325F2974E}" srcOrd="2" destOrd="0" presId="urn:microsoft.com/office/officeart/2005/8/layout/hList1"/>
    <dgm:cxn modelId="{0CE881F0-E062-4633-BB3D-CC875171CFAD}" type="presParOf" srcId="{A619BA4C-14D2-40BC-B2DC-3D5325F2974E}" destId="{AB627ACC-362C-4475-9F4F-944AF187C56C}" srcOrd="0" destOrd="0" presId="urn:microsoft.com/office/officeart/2005/8/layout/hList1"/>
    <dgm:cxn modelId="{E607EC8C-8F8D-4E0E-B0B9-FA0FAE9D20AB}" type="presParOf" srcId="{A619BA4C-14D2-40BC-B2DC-3D5325F2974E}" destId="{C04AD6D0-9F21-484A-B451-DA76BBAA90FF}"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125295F-02B5-4BF8-B2C5-C3D646D3C345}" type="doc">
      <dgm:prSet loTypeId="urn:microsoft.com/office/officeart/2005/8/layout/hList1" loCatId="list" qsTypeId="urn:microsoft.com/office/officeart/2005/8/quickstyle/simple1" qsCatId="simple" csTypeId="urn:microsoft.com/office/officeart/2005/8/colors/accent2_2" csCatId="accent2" phldr="1"/>
      <dgm:spPr/>
      <dgm:t>
        <a:bodyPr/>
        <a:lstStyle/>
        <a:p>
          <a:endParaRPr lang="en-US"/>
        </a:p>
      </dgm:t>
    </dgm:pt>
    <dgm:pt modelId="{C1F7BBAF-32E2-46FA-9EB5-A1A648258DE5}">
      <dgm:prSet/>
      <dgm:spPr/>
      <dgm:t>
        <a:bodyPr/>
        <a:lstStyle/>
        <a:p>
          <a:r>
            <a:rPr lang="nb-NO" dirty="0"/>
            <a:t>Communication sites:</a:t>
          </a:r>
          <a:endParaRPr lang="en-US" dirty="0"/>
        </a:p>
      </dgm:t>
    </dgm:pt>
    <dgm:pt modelId="{F536EC1E-33F7-4658-B766-03D38FC3162B}" type="parTrans" cxnId="{A8124A63-9F2E-4F64-AFCB-1686F9695CD0}">
      <dgm:prSet/>
      <dgm:spPr/>
      <dgm:t>
        <a:bodyPr/>
        <a:lstStyle/>
        <a:p>
          <a:endParaRPr lang="en-US"/>
        </a:p>
      </dgm:t>
    </dgm:pt>
    <dgm:pt modelId="{FA4844F4-E8C4-4260-B037-64DA976BC8F7}" type="sibTrans" cxnId="{A8124A63-9F2E-4F64-AFCB-1686F9695CD0}">
      <dgm:prSet/>
      <dgm:spPr/>
      <dgm:t>
        <a:bodyPr/>
        <a:lstStyle/>
        <a:p>
          <a:endParaRPr lang="en-US"/>
        </a:p>
      </dgm:t>
    </dgm:pt>
    <dgm:pt modelId="{FDBFB32E-2672-4815-A5CE-0B661E0E4911}">
      <dgm:prSet/>
      <dgm:spPr/>
      <dgm:t>
        <a:bodyPr/>
        <a:lstStyle/>
        <a:p>
          <a:r>
            <a:rPr lang="en-US" dirty="0"/>
            <a:t>Team sites:</a:t>
          </a:r>
        </a:p>
      </dgm:t>
    </dgm:pt>
    <dgm:pt modelId="{755F759A-8BB0-4140-A3BB-97C1E8A35C00}" type="parTrans" cxnId="{021F3838-3CA9-413E-9824-1FF60DA76E75}">
      <dgm:prSet/>
      <dgm:spPr/>
      <dgm:t>
        <a:bodyPr/>
        <a:lstStyle/>
        <a:p>
          <a:endParaRPr lang="en-US"/>
        </a:p>
      </dgm:t>
    </dgm:pt>
    <dgm:pt modelId="{DBED18FD-3F14-48D5-BFCB-C7D5DE4CD27D}" type="sibTrans" cxnId="{021F3838-3CA9-413E-9824-1FF60DA76E75}">
      <dgm:prSet/>
      <dgm:spPr/>
      <dgm:t>
        <a:bodyPr/>
        <a:lstStyle/>
        <a:p>
          <a:endParaRPr lang="en-US"/>
        </a:p>
      </dgm:t>
    </dgm:pt>
    <dgm:pt modelId="{1E02C125-348B-45D6-A03B-EBF70BDF67A0}">
      <dgm:prSet/>
      <dgm:spPr/>
      <dgm:t>
        <a:bodyPr/>
        <a:lstStyle/>
        <a:p>
          <a:r>
            <a:rPr lang="en-US" dirty="0"/>
            <a:t>Use a communication site to broadcast information out to a broad audience.</a:t>
          </a:r>
        </a:p>
      </dgm:t>
    </dgm:pt>
    <dgm:pt modelId="{02DD0D7A-7929-49D6-9BE7-D8810E0C6255}" type="parTrans" cxnId="{E8CABFF5-B756-4C78-A14D-E8AF138C7E12}">
      <dgm:prSet/>
      <dgm:spPr/>
      <dgm:t>
        <a:bodyPr/>
        <a:lstStyle/>
        <a:p>
          <a:endParaRPr lang="en-US"/>
        </a:p>
      </dgm:t>
    </dgm:pt>
    <dgm:pt modelId="{84F9D8BD-20E1-489E-A6A0-6C75C2740384}" type="sibTrans" cxnId="{E8CABFF5-B756-4C78-A14D-E8AF138C7E12}">
      <dgm:prSet/>
      <dgm:spPr/>
      <dgm:t>
        <a:bodyPr/>
        <a:lstStyle/>
        <a:p>
          <a:endParaRPr lang="en-US"/>
        </a:p>
      </dgm:t>
    </dgm:pt>
    <dgm:pt modelId="{1238AA0F-86C7-46E0-9E4D-E229FF08BD29}">
      <dgm:prSet/>
      <dgm:spPr/>
      <dgm:t>
        <a:bodyPr/>
        <a:lstStyle/>
        <a:p>
          <a:r>
            <a:rPr lang="en-US" dirty="0"/>
            <a:t>With a communication site, typically only a small set of members contribute content that is consumed by a much larger audience.</a:t>
          </a:r>
        </a:p>
      </dgm:t>
    </dgm:pt>
    <dgm:pt modelId="{9EA8DF8F-4D26-41A7-A8C5-1FD143E9D001}" type="parTrans" cxnId="{D605BBBE-26B9-49F8-878E-CDA268E7F020}">
      <dgm:prSet/>
      <dgm:spPr/>
      <dgm:t>
        <a:bodyPr/>
        <a:lstStyle/>
        <a:p>
          <a:endParaRPr lang="en-US"/>
        </a:p>
      </dgm:t>
    </dgm:pt>
    <dgm:pt modelId="{89E131BB-9294-4CEC-BC27-172533AFED54}" type="sibTrans" cxnId="{D605BBBE-26B9-49F8-878E-CDA268E7F020}">
      <dgm:prSet/>
      <dgm:spPr/>
      <dgm:t>
        <a:bodyPr/>
        <a:lstStyle/>
        <a:p>
          <a:endParaRPr lang="en-US"/>
        </a:p>
      </dgm:t>
    </dgm:pt>
    <dgm:pt modelId="{A1C4555E-D4AD-405F-BCA7-1D5CC3F05F91}">
      <dgm:prSet/>
      <dgm:spPr/>
      <dgm:t>
        <a:bodyPr/>
        <a:lstStyle/>
        <a:p>
          <a:r>
            <a:rPr lang="en-US" dirty="0"/>
            <a:t>If you want to collaborate with other members of your team or with others on a specific project, a team site is the better choice. </a:t>
          </a:r>
        </a:p>
      </dgm:t>
    </dgm:pt>
    <dgm:pt modelId="{88565F05-7397-459D-BF25-E9811485F217}" type="parTrans" cxnId="{DEECBC97-E52A-4885-AEDC-266302D97704}">
      <dgm:prSet/>
      <dgm:spPr/>
      <dgm:t>
        <a:bodyPr/>
        <a:lstStyle/>
        <a:p>
          <a:endParaRPr lang="en-US"/>
        </a:p>
      </dgm:t>
    </dgm:pt>
    <dgm:pt modelId="{CC3B4472-FE51-49D4-8F89-40BE95E2D1E1}" type="sibTrans" cxnId="{DEECBC97-E52A-4885-AEDC-266302D97704}">
      <dgm:prSet/>
      <dgm:spPr/>
      <dgm:t>
        <a:bodyPr/>
        <a:lstStyle/>
        <a:p>
          <a:endParaRPr lang="en-US"/>
        </a:p>
      </dgm:t>
    </dgm:pt>
    <dgm:pt modelId="{5F771E60-214D-4F6B-A3DD-98B4F5A865F4}">
      <dgm:prSet/>
      <dgm:spPr/>
      <dgm:t>
        <a:bodyPr/>
        <a:lstStyle/>
        <a:p>
          <a:r>
            <a:rPr lang="en-US"/>
            <a:t>With a team site, typically all or most members can contribute content to the site and the information is limited to only the members of the team or project and specific stakeholders.</a:t>
          </a:r>
          <a:endParaRPr lang="en-US" dirty="0"/>
        </a:p>
      </dgm:t>
    </dgm:pt>
    <dgm:pt modelId="{8959D10F-1E7F-4279-BD3C-0C53F0D5DD08}" type="parTrans" cxnId="{39DEE96A-2551-45A4-98B8-5A702EE08B5F}">
      <dgm:prSet/>
      <dgm:spPr/>
      <dgm:t>
        <a:bodyPr/>
        <a:lstStyle/>
        <a:p>
          <a:endParaRPr lang="en-US"/>
        </a:p>
      </dgm:t>
    </dgm:pt>
    <dgm:pt modelId="{A221868E-57C2-4586-9B0B-859B866C71D0}" type="sibTrans" cxnId="{39DEE96A-2551-45A4-98B8-5A702EE08B5F}">
      <dgm:prSet/>
      <dgm:spPr/>
      <dgm:t>
        <a:bodyPr/>
        <a:lstStyle/>
        <a:p>
          <a:endParaRPr lang="en-US"/>
        </a:p>
      </dgm:t>
    </dgm:pt>
    <dgm:pt modelId="{A69A1261-150E-484A-A8AA-9E405283B630}" type="pres">
      <dgm:prSet presAssocID="{2125295F-02B5-4BF8-B2C5-C3D646D3C345}" presName="Name0" presStyleCnt="0">
        <dgm:presLayoutVars>
          <dgm:dir/>
          <dgm:animLvl val="lvl"/>
          <dgm:resizeHandles val="exact"/>
        </dgm:presLayoutVars>
      </dgm:prSet>
      <dgm:spPr/>
    </dgm:pt>
    <dgm:pt modelId="{2E2FE00B-9A4C-4F32-8929-E6D980A1BA15}" type="pres">
      <dgm:prSet presAssocID="{C1F7BBAF-32E2-46FA-9EB5-A1A648258DE5}" presName="composite" presStyleCnt="0"/>
      <dgm:spPr/>
    </dgm:pt>
    <dgm:pt modelId="{347B0CAF-9155-4E53-8880-FEB21777462B}" type="pres">
      <dgm:prSet presAssocID="{C1F7BBAF-32E2-46FA-9EB5-A1A648258DE5}" presName="parTx" presStyleLbl="alignNode1" presStyleIdx="0" presStyleCnt="2">
        <dgm:presLayoutVars>
          <dgm:chMax val="0"/>
          <dgm:chPref val="0"/>
          <dgm:bulletEnabled val="1"/>
        </dgm:presLayoutVars>
      </dgm:prSet>
      <dgm:spPr/>
    </dgm:pt>
    <dgm:pt modelId="{45FABEDC-5226-417D-8CD4-70AA00440888}" type="pres">
      <dgm:prSet presAssocID="{C1F7BBAF-32E2-46FA-9EB5-A1A648258DE5}" presName="desTx" presStyleLbl="alignAccFollowNode1" presStyleIdx="0" presStyleCnt="2">
        <dgm:presLayoutVars>
          <dgm:bulletEnabled val="1"/>
        </dgm:presLayoutVars>
      </dgm:prSet>
      <dgm:spPr/>
    </dgm:pt>
    <dgm:pt modelId="{EC322F98-6133-490F-85C5-D9D4C3948BDD}" type="pres">
      <dgm:prSet presAssocID="{FA4844F4-E8C4-4260-B037-64DA976BC8F7}" presName="space" presStyleCnt="0"/>
      <dgm:spPr/>
    </dgm:pt>
    <dgm:pt modelId="{8769DAE4-E6EC-47A5-A91B-9594D387EDFD}" type="pres">
      <dgm:prSet presAssocID="{FDBFB32E-2672-4815-A5CE-0B661E0E4911}" presName="composite" presStyleCnt="0"/>
      <dgm:spPr/>
    </dgm:pt>
    <dgm:pt modelId="{B3F5A1EE-6083-42F4-A2AD-6883E74D13C7}" type="pres">
      <dgm:prSet presAssocID="{FDBFB32E-2672-4815-A5CE-0B661E0E4911}" presName="parTx" presStyleLbl="alignNode1" presStyleIdx="1" presStyleCnt="2">
        <dgm:presLayoutVars>
          <dgm:chMax val="0"/>
          <dgm:chPref val="0"/>
          <dgm:bulletEnabled val="1"/>
        </dgm:presLayoutVars>
      </dgm:prSet>
      <dgm:spPr/>
    </dgm:pt>
    <dgm:pt modelId="{BC7D9927-AC2F-49A5-ACE7-F17648A601EF}" type="pres">
      <dgm:prSet presAssocID="{FDBFB32E-2672-4815-A5CE-0B661E0E4911}" presName="desTx" presStyleLbl="alignAccFollowNode1" presStyleIdx="1" presStyleCnt="2">
        <dgm:presLayoutVars>
          <dgm:bulletEnabled val="1"/>
        </dgm:presLayoutVars>
      </dgm:prSet>
      <dgm:spPr/>
    </dgm:pt>
  </dgm:ptLst>
  <dgm:cxnLst>
    <dgm:cxn modelId="{9EE0B62C-C27B-4083-B74C-AA3A361C903F}" type="presOf" srcId="{1238AA0F-86C7-46E0-9E4D-E229FF08BD29}" destId="{45FABEDC-5226-417D-8CD4-70AA00440888}" srcOrd="0" destOrd="1" presId="urn:microsoft.com/office/officeart/2005/8/layout/hList1"/>
    <dgm:cxn modelId="{021F3838-3CA9-413E-9824-1FF60DA76E75}" srcId="{2125295F-02B5-4BF8-B2C5-C3D646D3C345}" destId="{FDBFB32E-2672-4815-A5CE-0B661E0E4911}" srcOrd="1" destOrd="0" parTransId="{755F759A-8BB0-4140-A3BB-97C1E8A35C00}" sibTransId="{DBED18FD-3F14-48D5-BFCB-C7D5DE4CD27D}"/>
    <dgm:cxn modelId="{A8124A63-9F2E-4F64-AFCB-1686F9695CD0}" srcId="{2125295F-02B5-4BF8-B2C5-C3D646D3C345}" destId="{C1F7BBAF-32E2-46FA-9EB5-A1A648258DE5}" srcOrd="0" destOrd="0" parTransId="{F536EC1E-33F7-4658-B766-03D38FC3162B}" sibTransId="{FA4844F4-E8C4-4260-B037-64DA976BC8F7}"/>
    <dgm:cxn modelId="{E8FF5349-C571-4C83-AB27-82E5AF1F7A91}" type="presOf" srcId="{5F771E60-214D-4F6B-A3DD-98B4F5A865F4}" destId="{BC7D9927-AC2F-49A5-ACE7-F17648A601EF}" srcOrd="0" destOrd="1" presId="urn:microsoft.com/office/officeart/2005/8/layout/hList1"/>
    <dgm:cxn modelId="{39DEE96A-2551-45A4-98B8-5A702EE08B5F}" srcId="{FDBFB32E-2672-4815-A5CE-0B661E0E4911}" destId="{5F771E60-214D-4F6B-A3DD-98B4F5A865F4}" srcOrd="1" destOrd="0" parTransId="{8959D10F-1E7F-4279-BD3C-0C53F0D5DD08}" sibTransId="{A221868E-57C2-4586-9B0B-859B866C71D0}"/>
    <dgm:cxn modelId="{DCC5FD4D-EC2E-4F4A-8006-5291742BE5B7}" type="presOf" srcId="{1E02C125-348B-45D6-A03B-EBF70BDF67A0}" destId="{45FABEDC-5226-417D-8CD4-70AA00440888}" srcOrd="0" destOrd="0" presId="urn:microsoft.com/office/officeart/2005/8/layout/hList1"/>
    <dgm:cxn modelId="{DEECBC97-E52A-4885-AEDC-266302D97704}" srcId="{FDBFB32E-2672-4815-A5CE-0B661E0E4911}" destId="{A1C4555E-D4AD-405F-BCA7-1D5CC3F05F91}" srcOrd="0" destOrd="0" parTransId="{88565F05-7397-459D-BF25-E9811485F217}" sibTransId="{CC3B4472-FE51-49D4-8F89-40BE95E2D1E1}"/>
    <dgm:cxn modelId="{51B8FFAD-212D-4956-9304-BC4B823454BA}" type="presOf" srcId="{A1C4555E-D4AD-405F-BCA7-1D5CC3F05F91}" destId="{BC7D9927-AC2F-49A5-ACE7-F17648A601EF}" srcOrd="0" destOrd="0" presId="urn:microsoft.com/office/officeart/2005/8/layout/hList1"/>
    <dgm:cxn modelId="{D605BBBE-26B9-49F8-878E-CDA268E7F020}" srcId="{C1F7BBAF-32E2-46FA-9EB5-A1A648258DE5}" destId="{1238AA0F-86C7-46E0-9E4D-E229FF08BD29}" srcOrd="1" destOrd="0" parTransId="{9EA8DF8F-4D26-41A7-A8C5-1FD143E9D001}" sibTransId="{89E131BB-9294-4CEC-BC27-172533AFED54}"/>
    <dgm:cxn modelId="{18F48FBF-3727-44B8-98A6-64D94B0B5A8A}" type="presOf" srcId="{FDBFB32E-2672-4815-A5CE-0B661E0E4911}" destId="{B3F5A1EE-6083-42F4-A2AD-6883E74D13C7}" srcOrd="0" destOrd="0" presId="urn:microsoft.com/office/officeart/2005/8/layout/hList1"/>
    <dgm:cxn modelId="{83244AC7-BB6A-455D-972A-B22169868EC5}" type="presOf" srcId="{C1F7BBAF-32E2-46FA-9EB5-A1A648258DE5}" destId="{347B0CAF-9155-4E53-8880-FEB21777462B}" srcOrd="0" destOrd="0" presId="urn:microsoft.com/office/officeart/2005/8/layout/hList1"/>
    <dgm:cxn modelId="{E8CABFF5-B756-4C78-A14D-E8AF138C7E12}" srcId="{C1F7BBAF-32E2-46FA-9EB5-A1A648258DE5}" destId="{1E02C125-348B-45D6-A03B-EBF70BDF67A0}" srcOrd="0" destOrd="0" parTransId="{02DD0D7A-7929-49D6-9BE7-D8810E0C6255}" sibTransId="{84F9D8BD-20E1-489E-A6A0-6C75C2740384}"/>
    <dgm:cxn modelId="{0AA96EFC-BDD3-4639-A0B1-505BCDBF116A}" type="presOf" srcId="{2125295F-02B5-4BF8-B2C5-C3D646D3C345}" destId="{A69A1261-150E-484A-A8AA-9E405283B630}" srcOrd="0" destOrd="0" presId="urn:microsoft.com/office/officeart/2005/8/layout/hList1"/>
    <dgm:cxn modelId="{ACC9EE9A-0B9D-4CAF-89AF-653C5B7B51A7}" type="presParOf" srcId="{A69A1261-150E-484A-A8AA-9E405283B630}" destId="{2E2FE00B-9A4C-4F32-8929-E6D980A1BA15}" srcOrd="0" destOrd="0" presId="urn:microsoft.com/office/officeart/2005/8/layout/hList1"/>
    <dgm:cxn modelId="{B33539F7-1572-4244-941C-E082EF94E7D6}" type="presParOf" srcId="{2E2FE00B-9A4C-4F32-8929-E6D980A1BA15}" destId="{347B0CAF-9155-4E53-8880-FEB21777462B}" srcOrd="0" destOrd="0" presId="urn:microsoft.com/office/officeart/2005/8/layout/hList1"/>
    <dgm:cxn modelId="{7E833B52-A09B-4D09-A9E4-C136B3F81FD2}" type="presParOf" srcId="{2E2FE00B-9A4C-4F32-8929-E6D980A1BA15}" destId="{45FABEDC-5226-417D-8CD4-70AA00440888}" srcOrd="1" destOrd="0" presId="urn:microsoft.com/office/officeart/2005/8/layout/hList1"/>
    <dgm:cxn modelId="{99A83607-92C2-45DB-A190-3F92A79C138F}" type="presParOf" srcId="{A69A1261-150E-484A-A8AA-9E405283B630}" destId="{EC322F98-6133-490F-85C5-D9D4C3948BDD}" srcOrd="1" destOrd="0" presId="urn:microsoft.com/office/officeart/2005/8/layout/hList1"/>
    <dgm:cxn modelId="{AA105380-7571-4B73-A0C3-9B2C470640F9}" type="presParOf" srcId="{A69A1261-150E-484A-A8AA-9E405283B630}" destId="{8769DAE4-E6EC-47A5-A91B-9594D387EDFD}" srcOrd="2" destOrd="0" presId="urn:microsoft.com/office/officeart/2005/8/layout/hList1"/>
    <dgm:cxn modelId="{AA51C19D-A1BA-42EC-9086-D977135B6C1D}" type="presParOf" srcId="{8769DAE4-E6EC-47A5-A91B-9594D387EDFD}" destId="{B3F5A1EE-6083-42F4-A2AD-6883E74D13C7}" srcOrd="0" destOrd="0" presId="urn:microsoft.com/office/officeart/2005/8/layout/hList1"/>
    <dgm:cxn modelId="{25645AF8-00B2-43A2-9D9D-F689B44ADE26}" type="presParOf" srcId="{8769DAE4-E6EC-47A5-A91B-9594D387EDFD}" destId="{BC7D9927-AC2F-49A5-ACE7-F17648A601EF}"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B93A24C-0D30-4483-A104-5C868EB942CD}" type="doc">
      <dgm:prSet loTypeId="urn:microsoft.com/office/officeart/2005/8/layout/list1" loCatId="list" qsTypeId="urn:microsoft.com/office/officeart/2005/8/quickstyle/simple1" qsCatId="simple" csTypeId="urn:microsoft.com/office/officeart/2005/8/colors/accent2_1" csCatId="accent2" phldr="1"/>
      <dgm:spPr/>
      <dgm:t>
        <a:bodyPr/>
        <a:lstStyle/>
        <a:p>
          <a:endParaRPr lang="en-US"/>
        </a:p>
      </dgm:t>
    </dgm:pt>
    <dgm:pt modelId="{674C3A62-9575-4F6C-A0DB-EF1380B2B3F1}">
      <dgm:prSet custT="1"/>
      <dgm:spPr/>
      <dgm:t>
        <a:bodyPr/>
        <a:lstStyle/>
        <a:p>
          <a:r>
            <a:rPr lang="en-US" sz="1800" dirty="0"/>
            <a:t>Which site template is recommended when provisioning a site collection for collaboration on content?</a:t>
          </a:r>
          <a:endParaRPr lang="nb-NO" sz="1800" dirty="0"/>
        </a:p>
      </dgm:t>
    </dgm:pt>
    <dgm:pt modelId="{1CD701BD-D489-423E-BCE7-20514BECDD02}" type="parTrans" cxnId="{47B0BAD4-8BF8-443D-9BAF-C6DC8D6E34E0}">
      <dgm:prSet/>
      <dgm:spPr/>
      <dgm:t>
        <a:bodyPr/>
        <a:lstStyle/>
        <a:p>
          <a:endParaRPr lang="en-US" sz="1800"/>
        </a:p>
      </dgm:t>
    </dgm:pt>
    <dgm:pt modelId="{4FBCE5EC-60E6-4D02-832A-0D16903E3F87}" type="sibTrans" cxnId="{47B0BAD4-8BF8-443D-9BAF-C6DC8D6E34E0}">
      <dgm:prSet/>
      <dgm:spPr/>
      <dgm:t>
        <a:bodyPr/>
        <a:lstStyle/>
        <a:p>
          <a:endParaRPr lang="en-US" sz="1800"/>
        </a:p>
      </dgm:t>
    </dgm:pt>
    <dgm:pt modelId="{99447A0D-2BBE-446A-8C02-8CE768B57C6E}">
      <dgm:prSet custT="1"/>
      <dgm:spPr/>
      <dgm:t>
        <a:bodyPr/>
        <a:lstStyle/>
        <a:p>
          <a:r>
            <a:rPr lang="en-US" sz="1800" dirty="0"/>
            <a:t>What are the two modern site templates currently available in SharePoint Online? </a:t>
          </a:r>
          <a:endParaRPr lang="nb-NO" sz="1800" dirty="0"/>
        </a:p>
      </dgm:t>
    </dgm:pt>
    <dgm:pt modelId="{DB954E09-3A24-4B78-89DB-947C3871EE33}" type="parTrans" cxnId="{50709360-AF80-4C99-A7BC-A7EE71DD2734}">
      <dgm:prSet/>
      <dgm:spPr/>
      <dgm:t>
        <a:bodyPr/>
        <a:lstStyle/>
        <a:p>
          <a:endParaRPr lang="en-US" sz="1800"/>
        </a:p>
      </dgm:t>
    </dgm:pt>
    <dgm:pt modelId="{759B1CFD-378D-4EDA-ACE2-3D9A6315360B}" type="sibTrans" cxnId="{50709360-AF80-4C99-A7BC-A7EE71DD2734}">
      <dgm:prSet/>
      <dgm:spPr/>
      <dgm:t>
        <a:bodyPr/>
        <a:lstStyle/>
        <a:p>
          <a:endParaRPr lang="en-US" sz="1800"/>
        </a:p>
      </dgm:t>
    </dgm:pt>
    <dgm:pt modelId="{607061C7-42C0-43A7-BDC8-D6E0D0461683}">
      <dgm:prSet custT="1"/>
      <dgm:spPr/>
      <dgm:t>
        <a:bodyPr/>
        <a:lstStyle/>
        <a:p>
          <a:r>
            <a:rPr lang="en-US" sz="1800" dirty="0"/>
            <a:t>Team Site and Communication Site </a:t>
          </a:r>
        </a:p>
      </dgm:t>
    </dgm:pt>
    <dgm:pt modelId="{BC0BBE9E-A3BB-4157-B7E4-29E93A410CE5}" type="parTrans" cxnId="{AFD164F7-A13A-412F-8049-A6BEFD0CE35E}">
      <dgm:prSet/>
      <dgm:spPr/>
      <dgm:t>
        <a:bodyPr/>
        <a:lstStyle/>
        <a:p>
          <a:endParaRPr lang="en-US" sz="1800"/>
        </a:p>
      </dgm:t>
    </dgm:pt>
    <dgm:pt modelId="{379940D1-97B5-4226-AFA2-222753D3DDEF}" type="sibTrans" cxnId="{AFD164F7-A13A-412F-8049-A6BEFD0CE35E}">
      <dgm:prSet/>
      <dgm:spPr/>
      <dgm:t>
        <a:bodyPr/>
        <a:lstStyle/>
        <a:p>
          <a:endParaRPr lang="en-US" sz="1800"/>
        </a:p>
      </dgm:t>
    </dgm:pt>
    <dgm:pt modelId="{532D5BFD-5385-444F-B113-D96BF083B73C}">
      <dgm:prSet custT="1"/>
      <dgm:spPr/>
      <dgm:t>
        <a:bodyPr/>
        <a:lstStyle/>
        <a:p>
          <a:r>
            <a:rPr lang="en-US" sz="1800" dirty="0"/>
            <a:t>Team (modern)</a:t>
          </a:r>
        </a:p>
      </dgm:t>
    </dgm:pt>
    <dgm:pt modelId="{C6166B9E-0B4B-4792-86F3-94347F16A450}" type="parTrans" cxnId="{B3A5F4C8-489A-4875-8B06-B469E3274E0B}">
      <dgm:prSet/>
      <dgm:spPr/>
      <dgm:t>
        <a:bodyPr/>
        <a:lstStyle/>
        <a:p>
          <a:endParaRPr lang="en-US" sz="1800"/>
        </a:p>
      </dgm:t>
    </dgm:pt>
    <dgm:pt modelId="{46EDF6C4-5ED1-4C7C-9AF8-5E5BA4E72047}" type="sibTrans" cxnId="{B3A5F4C8-489A-4875-8B06-B469E3274E0B}">
      <dgm:prSet/>
      <dgm:spPr/>
      <dgm:t>
        <a:bodyPr/>
        <a:lstStyle/>
        <a:p>
          <a:endParaRPr lang="en-US" sz="1800"/>
        </a:p>
      </dgm:t>
    </dgm:pt>
    <dgm:pt modelId="{ED34BB14-2FD5-4AE3-AE80-2AF9F63AD64C}">
      <dgm:prSet custT="1"/>
      <dgm:spPr/>
      <dgm:t>
        <a:bodyPr/>
        <a:lstStyle/>
        <a:p>
          <a:r>
            <a:rPr lang="en-US" sz="1800" dirty="0"/>
            <a:t>Are templates for Team sites and Communication sites the same?</a:t>
          </a:r>
        </a:p>
      </dgm:t>
    </dgm:pt>
    <dgm:pt modelId="{6C27AFE0-B019-4BFF-951D-F1C6AFAAA390}" type="parTrans" cxnId="{F8BB5DB3-672E-45A7-9566-77BFA6084EB1}">
      <dgm:prSet/>
      <dgm:spPr/>
    </dgm:pt>
    <dgm:pt modelId="{A5FDA74C-283E-4A0C-AC75-E37237C8EA0A}" type="sibTrans" cxnId="{F8BB5DB3-672E-45A7-9566-77BFA6084EB1}">
      <dgm:prSet/>
      <dgm:spPr/>
    </dgm:pt>
    <dgm:pt modelId="{39043CCD-FDF3-4D60-98DF-D909918F2427}">
      <dgm:prSet custT="1"/>
      <dgm:spPr/>
      <dgm:t>
        <a:bodyPr/>
        <a:lstStyle/>
        <a:p>
          <a:r>
            <a:rPr lang="en-US" sz="1800" dirty="0"/>
            <a:t>No. Each site type has their own set of templates. </a:t>
          </a:r>
        </a:p>
      </dgm:t>
    </dgm:pt>
    <dgm:pt modelId="{48319852-C438-4DF5-95A5-A2B7F500DA54}" type="parTrans" cxnId="{4847D087-B4C7-4C90-B551-3C7026A99ACB}">
      <dgm:prSet/>
      <dgm:spPr/>
    </dgm:pt>
    <dgm:pt modelId="{6B3780FF-934C-4C6F-A617-29A6FC069ECE}" type="sibTrans" cxnId="{4847D087-B4C7-4C90-B551-3C7026A99ACB}">
      <dgm:prSet/>
      <dgm:spPr/>
    </dgm:pt>
    <dgm:pt modelId="{A220EF27-29AC-406F-8AF1-38132009D350}" type="pres">
      <dgm:prSet presAssocID="{DB93A24C-0D30-4483-A104-5C868EB942CD}" presName="linear" presStyleCnt="0">
        <dgm:presLayoutVars>
          <dgm:dir/>
          <dgm:animLvl val="lvl"/>
          <dgm:resizeHandles val="exact"/>
        </dgm:presLayoutVars>
      </dgm:prSet>
      <dgm:spPr/>
    </dgm:pt>
    <dgm:pt modelId="{A77B96A4-93CC-4EEE-87BA-F1D1CA29FE31}" type="pres">
      <dgm:prSet presAssocID="{99447A0D-2BBE-446A-8C02-8CE768B57C6E}" presName="parentLin" presStyleCnt="0"/>
      <dgm:spPr/>
    </dgm:pt>
    <dgm:pt modelId="{897B767A-9B1A-4375-A5C4-3477026E8A36}" type="pres">
      <dgm:prSet presAssocID="{99447A0D-2BBE-446A-8C02-8CE768B57C6E}" presName="parentLeftMargin" presStyleLbl="node1" presStyleIdx="0" presStyleCnt="3"/>
      <dgm:spPr/>
    </dgm:pt>
    <dgm:pt modelId="{8D0A5EB5-A939-471A-AD12-002BE90159EC}" type="pres">
      <dgm:prSet presAssocID="{99447A0D-2BBE-446A-8C02-8CE768B57C6E}" presName="parentText" presStyleLbl="node1" presStyleIdx="0" presStyleCnt="3">
        <dgm:presLayoutVars>
          <dgm:chMax val="0"/>
          <dgm:bulletEnabled val="1"/>
        </dgm:presLayoutVars>
      </dgm:prSet>
      <dgm:spPr/>
    </dgm:pt>
    <dgm:pt modelId="{FE09AE31-E435-400D-A6E3-377B78A6C4C7}" type="pres">
      <dgm:prSet presAssocID="{99447A0D-2BBE-446A-8C02-8CE768B57C6E}" presName="negativeSpace" presStyleCnt="0"/>
      <dgm:spPr/>
    </dgm:pt>
    <dgm:pt modelId="{13043F7B-3BAB-4849-ACA8-6747A7804B68}" type="pres">
      <dgm:prSet presAssocID="{99447A0D-2BBE-446A-8C02-8CE768B57C6E}" presName="childText" presStyleLbl="conFgAcc1" presStyleIdx="0" presStyleCnt="3">
        <dgm:presLayoutVars>
          <dgm:bulletEnabled val="1"/>
        </dgm:presLayoutVars>
      </dgm:prSet>
      <dgm:spPr/>
    </dgm:pt>
    <dgm:pt modelId="{BD58713A-0A34-4823-B6E9-6260CC9ABC56}" type="pres">
      <dgm:prSet presAssocID="{759B1CFD-378D-4EDA-ACE2-3D9A6315360B}" presName="spaceBetweenRectangles" presStyleCnt="0"/>
      <dgm:spPr/>
    </dgm:pt>
    <dgm:pt modelId="{CD47BE5B-7BFB-4AC2-A685-1B6195A26365}" type="pres">
      <dgm:prSet presAssocID="{674C3A62-9575-4F6C-A0DB-EF1380B2B3F1}" presName="parentLin" presStyleCnt="0"/>
      <dgm:spPr/>
    </dgm:pt>
    <dgm:pt modelId="{DC6B80F8-F8DD-479E-8CEF-2061EA1B2B98}" type="pres">
      <dgm:prSet presAssocID="{674C3A62-9575-4F6C-A0DB-EF1380B2B3F1}" presName="parentLeftMargin" presStyleLbl="node1" presStyleIdx="0" presStyleCnt="3"/>
      <dgm:spPr/>
    </dgm:pt>
    <dgm:pt modelId="{04A15A41-C9BB-4F7B-9DA1-5B88A154FEF3}" type="pres">
      <dgm:prSet presAssocID="{674C3A62-9575-4F6C-A0DB-EF1380B2B3F1}" presName="parentText" presStyleLbl="node1" presStyleIdx="1" presStyleCnt="3">
        <dgm:presLayoutVars>
          <dgm:chMax val="0"/>
          <dgm:bulletEnabled val="1"/>
        </dgm:presLayoutVars>
      </dgm:prSet>
      <dgm:spPr/>
    </dgm:pt>
    <dgm:pt modelId="{2D03479D-8773-4A29-BB6A-EBDC4E84B82C}" type="pres">
      <dgm:prSet presAssocID="{674C3A62-9575-4F6C-A0DB-EF1380B2B3F1}" presName="negativeSpace" presStyleCnt="0"/>
      <dgm:spPr/>
    </dgm:pt>
    <dgm:pt modelId="{0A03798F-D8EE-44CD-9E13-6A2434FA00FE}" type="pres">
      <dgm:prSet presAssocID="{674C3A62-9575-4F6C-A0DB-EF1380B2B3F1}" presName="childText" presStyleLbl="conFgAcc1" presStyleIdx="1" presStyleCnt="3">
        <dgm:presLayoutVars>
          <dgm:bulletEnabled val="1"/>
        </dgm:presLayoutVars>
      </dgm:prSet>
      <dgm:spPr/>
    </dgm:pt>
    <dgm:pt modelId="{B565AC67-3F74-47DF-AFAB-6F117BA8B070}" type="pres">
      <dgm:prSet presAssocID="{4FBCE5EC-60E6-4D02-832A-0D16903E3F87}" presName="spaceBetweenRectangles" presStyleCnt="0"/>
      <dgm:spPr/>
    </dgm:pt>
    <dgm:pt modelId="{6795402F-475E-4B57-81A9-9D84840D0A22}" type="pres">
      <dgm:prSet presAssocID="{ED34BB14-2FD5-4AE3-AE80-2AF9F63AD64C}" presName="parentLin" presStyleCnt="0"/>
      <dgm:spPr/>
    </dgm:pt>
    <dgm:pt modelId="{A3ED9CE4-DD95-4159-B4FD-3F0E09C09EE0}" type="pres">
      <dgm:prSet presAssocID="{ED34BB14-2FD5-4AE3-AE80-2AF9F63AD64C}" presName="parentLeftMargin" presStyleLbl="node1" presStyleIdx="1" presStyleCnt="3"/>
      <dgm:spPr/>
    </dgm:pt>
    <dgm:pt modelId="{1BD5E76A-A43B-46B1-A88E-CB2B8F2BD11B}" type="pres">
      <dgm:prSet presAssocID="{ED34BB14-2FD5-4AE3-AE80-2AF9F63AD64C}" presName="parentText" presStyleLbl="node1" presStyleIdx="2" presStyleCnt="3">
        <dgm:presLayoutVars>
          <dgm:chMax val="0"/>
          <dgm:bulletEnabled val="1"/>
        </dgm:presLayoutVars>
      </dgm:prSet>
      <dgm:spPr/>
    </dgm:pt>
    <dgm:pt modelId="{76FE5674-2516-4FA0-8178-EE9F099FA685}" type="pres">
      <dgm:prSet presAssocID="{ED34BB14-2FD5-4AE3-AE80-2AF9F63AD64C}" presName="negativeSpace" presStyleCnt="0"/>
      <dgm:spPr/>
    </dgm:pt>
    <dgm:pt modelId="{F2678DB2-8A37-4589-BC4F-62532212109D}" type="pres">
      <dgm:prSet presAssocID="{ED34BB14-2FD5-4AE3-AE80-2AF9F63AD64C}" presName="childText" presStyleLbl="conFgAcc1" presStyleIdx="2" presStyleCnt="3">
        <dgm:presLayoutVars>
          <dgm:bulletEnabled val="1"/>
        </dgm:presLayoutVars>
      </dgm:prSet>
      <dgm:spPr/>
    </dgm:pt>
  </dgm:ptLst>
  <dgm:cxnLst>
    <dgm:cxn modelId="{5A516511-56C4-4E92-8525-F932A4BA50EA}" type="presOf" srcId="{99447A0D-2BBE-446A-8C02-8CE768B57C6E}" destId="{8D0A5EB5-A939-471A-AD12-002BE90159EC}" srcOrd="1" destOrd="0" presId="urn:microsoft.com/office/officeart/2005/8/layout/list1"/>
    <dgm:cxn modelId="{55E8DF1C-1CA6-4C1A-8982-FAA33B179A29}" type="presOf" srcId="{39043CCD-FDF3-4D60-98DF-D909918F2427}" destId="{F2678DB2-8A37-4589-BC4F-62532212109D}" srcOrd="0" destOrd="0" presId="urn:microsoft.com/office/officeart/2005/8/layout/list1"/>
    <dgm:cxn modelId="{50ACEC1D-51F0-4F5B-9F23-DE9F4648FA8E}" type="presOf" srcId="{DB93A24C-0D30-4483-A104-5C868EB942CD}" destId="{A220EF27-29AC-406F-8AF1-38132009D350}" srcOrd="0" destOrd="0" presId="urn:microsoft.com/office/officeart/2005/8/layout/list1"/>
    <dgm:cxn modelId="{C464F45F-3567-435C-A219-2C306A528FC9}" type="presOf" srcId="{99447A0D-2BBE-446A-8C02-8CE768B57C6E}" destId="{897B767A-9B1A-4375-A5C4-3477026E8A36}" srcOrd="0" destOrd="0" presId="urn:microsoft.com/office/officeart/2005/8/layout/list1"/>
    <dgm:cxn modelId="{50709360-AF80-4C99-A7BC-A7EE71DD2734}" srcId="{DB93A24C-0D30-4483-A104-5C868EB942CD}" destId="{99447A0D-2BBE-446A-8C02-8CE768B57C6E}" srcOrd="0" destOrd="0" parTransId="{DB954E09-3A24-4B78-89DB-947C3871EE33}" sibTransId="{759B1CFD-378D-4EDA-ACE2-3D9A6315360B}"/>
    <dgm:cxn modelId="{4847D087-B4C7-4C90-B551-3C7026A99ACB}" srcId="{ED34BB14-2FD5-4AE3-AE80-2AF9F63AD64C}" destId="{39043CCD-FDF3-4D60-98DF-D909918F2427}" srcOrd="0" destOrd="0" parTransId="{48319852-C438-4DF5-95A5-A2B7F500DA54}" sibTransId="{6B3780FF-934C-4C6F-A617-29A6FC069ECE}"/>
    <dgm:cxn modelId="{63B9E28A-F897-4401-9CB9-BD2CE6F16763}" type="presOf" srcId="{532D5BFD-5385-444F-B113-D96BF083B73C}" destId="{0A03798F-D8EE-44CD-9E13-6A2434FA00FE}" srcOrd="0" destOrd="0" presId="urn:microsoft.com/office/officeart/2005/8/layout/list1"/>
    <dgm:cxn modelId="{87F77B92-F7C9-404E-ACBE-54C470F9A4DD}" type="presOf" srcId="{ED34BB14-2FD5-4AE3-AE80-2AF9F63AD64C}" destId="{A3ED9CE4-DD95-4159-B4FD-3F0E09C09EE0}" srcOrd="0" destOrd="0" presId="urn:microsoft.com/office/officeart/2005/8/layout/list1"/>
    <dgm:cxn modelId="{46A5EAA2-32B5-4B07-B5A5-679BE18FF8C3}" type="presOf" srcId="{ED34BB14-2FD5-4AE3-AE80-2AF9F63AD64C}" destId="{1BD5E76A-A43B-46B1-A88E-CB2B8F2BD11B}" srcOrd="1" destOrd="0" presId="urn:microsoft.com/office/officeart/2005/8/layout/list1"/>
    <dgm:cxn modelId="{F8BB5DB3-672E-45A7-9566-77BFA6084EB1}" srcId="{DB93A24C-0D30-4483-A104-5C868EB942CD}" destId="{ED34BB14-2FD5-4AE3-AE80-2AF9F63AD64C}" srcOrd="2" destOrd="0" parTransId="{6C27AFE0-B019-4BFF-951D-F1C6AFAAA390}" sibTransId="{A5FDA74C-283E-4A0C-AC75-E37237C8EA0A}"/>
    <dgm:cxn modelId="{B3A5F4C8-489A-4875-8B06-B469E3274E0B}" srcId="{674C3A62-9575-4F6C-A0DB-EF1380B2B3F1}" destId="{532D5BFD-5385-444F-B113-D96BF083B73C}" srcOrd="0" destOrd="0" parTransId="{C6166B9E-0B4B-4792-86F3-94347F16A450}" sibTransId="{46EDF6C4-5ED1-4C7C-9AF8-5E5BA4E72047}"/>
    <dgm:cxn modelId="{BFC2C2C9-94C7-472A-8DCD-EA516F6C888F}" type="presOf" srcId="{674C3A62-9575-4F6C-A0DB-EF1380B2B3F1}" destId="{DC6B80F8-F8DD-479E-8CEF-2061EA1B2B98}" srcOrd="0" destOrd="0" presId="urn:microsoft.com/office/officeart/2005/8/layout/list1"/>
    <dgm:cxn modelId="{47B0BAD4-8BF8-443D-9BAF-C6DC8D6E34E0}" srcId="{DB93A24C-0D30-4483-A104-5C868EB942CD}" destId="{674C3A62-9575-4F6C-A0DB-EF1380B2B3F1}" srcOrd="1" destOrd="0" parTransId="{1CD701BD-D489-423E-BCE7-20514BECDD02}" sibTransId="{4FBCE5EC-60E6-4D02-832A-0D16903E3F87}"/>
    <dgm:cxn modelId="{4B130DE2-FB2E-4D0A-8046-F14525568FAB}" type="presOf" srcId="{674C3A62-9575-4F6C-A0DB-EF1380B2B3F1}" destId="{04A15A41-C9BB-4F7B-9DA1-5B88A154FEF3}" srcOrd="1" destOrd="0" presId="urn:microsoft.com/office/officeart/2005/8/layout/list1"/>
    <dgm:cxn modelId="{F0BF7BEF-5BD3-41F0-B2BF-A25365C4E681}" type="presOf" srcId="{607061C7-42C0-43A7-BDC8-D6E0D0461683}" destId="{13043F7B-3BAB-4849-ACA8-6747A7804B68}" srcOrd="0" destOrd="0" presId="urn:microsoft.com/office/officeart/2005/8/layout/list1"/>
    <dgm:cxn modelId="{AFD164F7-A13A-412F-8049-A6BEFD0CE35E}" srcId="{99447A0D-2BBE-446A-8C02-8CE768B57C6E}" destId="{607061C7-42C0-43A7-BDC8-D6E0D0461683}" srcOrd="0" destOrd="0" parTransId="{BC0BBE9E-A3BB-4157-B7E4-29E93A410CE5}" sibTransId="{379940D1-97B5-4226-AFA2-222753D3DDEF}"/>
    <dgm:cxn modelId="{67C40C1B-0C6E-4436-B50E-52AE0B6E28C7}" type="presParOf" srcId="{A220EF27-29AC-406F-8AF1-38132009D350}" destId="{A77B96A4-93CC-4EEE-87BA-F1D1CA29FE31}" srcOrd="0" destOrd="0" presId="urn:microsoft.com/office/officeart/2005/8/layout/list1"/>
    <dgm:cxn modelId="{FEACC978-547A-4518-ACE3-88E01DEA5603}" type="presParOf" srcId="{A77B96A4-93CC-4EEE-87BA-F1D1CA29FE31}" destId="{897B767A-9B1A-4375-A5C4-3477026E8A36}" srcOrd="0" destOrd="0" presId="urn:microsoft.com/office/officeart/2005/8/layout/list1"/>
    <dgm:cxn modelId="{42AD9A8D-C90D-4E65-ABB7-05C4B0B823C1}" type="presParOf" srcId="{A77B96A4-93CC-4EEE-87BA-F1D1CA29FE31}" destId="{8D0A5EB5-A939-471A-AD12-002BE90159EC}" srcOrd="1" destOrd="0" presId="urn:microsoft.com/office/officeart/2005/8/layout/list1"/>
    <dgm:cxn modelId="{C056C649-3747-42C8-A3FB-B8DBD31B628F}" type="presParOf" srcId="{A220EF27-29AC-406F-8AF1-38132009D350}" destId="{FE09AE31-E435-400D-A6E3-377B78A6C4C7}" srcOrd="1" destOrd="0" presId="urn:microsoft.com/office/officeart/2005/8/layout/list1"/>
    <dgm:cxn modelId="{6AB30FA8-5A64-4269-AB3B-9A7629BBCB59}" type="presParOf" srcId="{A220EF27-29AC-406F-8AF1-38132009D350}" destId="{13043F7B-3BAB-4849-ACA8-6747A7804B68}" srcOrd="2" destOrd="0" presId="urn:microsoft.com/office/officeart/2005/8/layout/list1"/>
    <dgm:cxn modelId="{C82B9DAD-D889-4DC6-A61A-BC0666EA7F4B}" type="presParOf" srcId="{A220EF27-29AC-406F-8AF1-38132009D350}" destId="{BD58713A-0A34-4823-B6E9-6260CC9ABC56}" srcOrd="3" destOrd="0" presId="urn:microsoft.com/office/officeart/2005/8/layout/list1"/>
    <dgm:cxn modelId="{3F29E3CF-28F2-4C50-9468-D05ABFB074E9}" type="presParOf" srcId="{A220EF27-29AC-406F-8AF1-38132009D350}" destId="{CD47BE5B-7BFB-4AC2-A685-1B6195A26365}" srcOrd="4" destOrd="0" presId="urn:microsoft.com/office/officeart/2005/8/layout/list1"/>
    <dgm:cxn modelId="{390389E0-47BB-49C0-BA7F-7104544D9064}" type="presParOf" srcId="{CD47BE5B-7BFB-4AC2-A685-1B6195A26365}" destId="{DC6B80F8-F8DD-479E-8CEF-2061EA1B2B98}" srcOrd="0" destOrd="0" presId="urn:microsoft.com/office/officeart/2005/8/layout/list1"/>
    <dgm:cxn modelId="{211DCE91-3E35-40EF-9962-5FE5817FFEF8}" type="presParOf" srcId="{CD47BE5B-7BFB-4AC2-A685-1B6195A26365}" destId="{04A15A41-C9BB-4F7B-9DA1-5B88A154FEF3}" srcOrd="1" destOrd="0" presId="urn:microsoft.com/office/officeart/2005/8/layout/list1"/>
    <dgm:cxn modelId="{D577392D-F6AA-4808-A0A6-5409C6B17DFA}" type="presParOf" srcId="{A220EF27-29AC-406F-8AF1-38132009D350}" destId="{2D03479D-8773-4A29-BB6A-EBDC4E84B82C}" srcOrd="5" destOrd="0" presId="urn:microsoft.com/office/officeart/2005/8/layout/list1"/>
    <dgm:cxn modelId="{F8234872-FC5B-4F2F-8AB8-97DA2355AE82}" type="presParOf" srcId="{A220EF27-29AC-406F-8AF1-38132009D350}" destId="{0A03798F-D8EE-44CD-9E13-6A2434FA00FE}" srcOrd="6" destOrd="0" presId="urn:microsoft.com/office/officeart/2005/8/layout/list1"/>
    <dgm:cxn modelId="{78988D07-6BFB-45F7-9A1D-63371062D387}" type="presParOf" srcId="{A220EF27-29AC-406F-8AF1-38132009D350}" destId="{B565AC67-3F74-47DF-AFAB-6F117BA8B070}" srcOrd="7" destOrd="0" presId="urn:microsoft.com/office/officeart/2005/8/layout/list1"/>
    <dgm:cxn modelId="{C75E1EDE-9B51-4F0D-8158-762B11EF9A14}" type="presParOf" srcId="{A220EF27-29AC-406F-8AF1-38132009D350}" destId="{6795402F-475E-4B57-81A9-9D84840D0A22}" srcOrd="8" destOrd="0" presId="urn:microsoft.com/office/officeart/2005/8/layout/list1"/>
    <dgm:cxn modelId="{5CF9A9E8-4523-4064-9DEF-F38BB9BC7CC8}" type="presParOf" srcId="{6795402F-475E-4B57-81A9-9D84840D0A22}" destId="{A3ED9CE4-DD95-4159-B4FD-3F0E09C09EE0}" srcOrd="0" destOrd="0" presId="urn:microsoft.com/office/officeart/2005/8/layout/list1"/>
    <dgm:cxn modelId="{D1E10E9A-0E11-4DC3-8F21-33D15C029A59}" type="presParOf" srcId="{6795402F-475E-4B57-81A9-9D84840D0A22}" destId="{1BD5E76A-A43B-46B1-A88E-CB2B8F2BD11B}" srcOrd="1" destOrd="0" presId="urn:microsoft.com/office/officeart/2005/8/layout/list1"/>
    <dgm:cxn modelId="{45CDC27D-781D-4FC8-A969-BE7C15B17462}" type="presParOf" srcId="{A220EF27-29AC-406F-8AF1-38132009D350}" destId="{76FE5674-2516-4FA0-8178-EE9F099FA685}" srcOrd="9" destOrd="0" presId="urn:microsoft.com/office/officeart/2005/8/layout/list1"/>
    <dgm:cxn modelId="{52F70758-E205-4FF9-8562-4A8945A2F7D0}" type="presParOf" srcId="{A220EF27-29AC-406F-8AF1-38132009D350}" destId="{F2678DB2-8A37-4589-BC4F-62532212109D}"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5159BD-7F6A-4F11-B5FC-6CC405884A0E}">
      <dsp:nvSpPr>
        <dsp:cNvPr id="0" name=""/>
        <dsp:cNvSpPr/>
      </dsp:nvSpPr>
      <dsp:spPr>
        <a:xfrm rot="5400000">
          <a:off x="6458496" y="-2306277"/>
          <a:ext cx="1880793" cy="6963664"/>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nb-NO" sz="1800" kern="1200" baseline="0"/>
            <a:t>A site template is a blueprint for a site and represents the final design of the site.</a:t>
          </a:r>
          <a:endParaRPr lang="en-US" sz="1800" kern="1200"/>
        </a:p>
        <a:p>
          <a:pPr marL="171450" lvl="1" indent="-171450" algn="l" defTabSz="800100">
            <a:lnSpc>
              <a:spcPct val="90000"/>
            </a:lnSpc>
            <a:spcBef>
              <a:spcPct val="0"/>
            </a:spcBef>
            <a:spcAft>
              <a:spcPct val="15000"/>
            </a:spcAft>
            <a:buChar char="•"/>
          </a:pPr>
          <a:r>
            <a:rPr lang="en-US" sz="1800" kern="1200" baseline="0" dirty="0"/>
            <a:t>Site templates contain lists, libraries, pages, and other elements or features that support the needs of an organization.</a:t>
          </a:r>
          <a:endParaRPr lang="en-US" sz="1800" kern="1200" dirty="0"/>
        </a:p>
        <a:p>
          <a:pPr marL="171450" lvl="1" indent="-171450" algn="l" defTabSz="800100">
            <a:lnSpc>
              <a:spcPct val="90000"/>
            </a:lnSpc>
            <a:spcBef>
              <a:spcPct val="0"/>
            </a:spcBef>
            <a:spcAft>
              <a:spcPct val="15000"/>
            </a:spcAft>
            <a:buChar char="•"/>
          </a:pPr>
          <a:r>
            <a:rPr lang="en-IN" sz="1800" kern="1200" baseline="0"/>
            <a:t>Template’s content is based on the site collection’s intended use</a:t>
          </a:r>
          <a:endParaRPr lang="en-US" sz="1800" kern="1200"/>
        </a:p>
      </dsp:txBody>
      <dsp:txXfrm rot="-5400000">
        <a:off x="3917061" y="326971"/>
        <a:ext cx="6871851" cy="1697167"/>
      </dsp:txXfrm>
    </dsp:sp>
    <dsp:sp modelId="{A0EA24D6-7E44-4BE1-86B1-EB5B5C41A26B}">
      <dsp:nvSpPr>
        <dsp:cNvPr id="0" name=""/>
        <dsp:cNvSpPr/>
      </dsp:nvSpPr>
      <dsp:spPr>
        <a:xfrm>
          <a:off x="0" y="58"/>
          <a:ext cx="3917061" cy="235099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IN" sz="2400" kern="1200" baseline="0" dirty="0"/>
            <a:t>SharePoint provides site templates that you can use to create your site collections: </a:t>
          </a:r>
          <a:endParaRPr lang="en-US" sz="2400" kern="1200" dirty="0"/>
        </a:p>
      </dsp:txBody>
      <dsp:txXfrm>
        <a:off x="114766" y="114824"/>
        <a:ext cx="3687529" cy="2121459"/>
      </dsp:txXfrm>
    </dsp:sp>
    <dsp:sp modelId="{EE773F14-6EBF-46FA-9A91-7BA8A45847FB}">
      <dsp:nvSpPr>
        <dsp:cNvPr id="0" name=""/>
        <dsp:cNvSpPr/>
      </dsp:nvSpPr>
      <dsp:spPr>
        <a:xfrm rot="5400000">
          <a:off x="6458496" y="162263"/>
          <a:ext cx="1880793" cy="6963664"/>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IN" sz="1800" kern="1200" baseline="0"/>
            <a:t>Classic Site Templates (Legacy)</a:t>
          </a:r>
          <a:endParaRPr lang="en-US" sz="1800" kern="1200"/>
        </a:p>
        <a:p>
          <a:pPr marL="171450" lvl="1" indent="-171450" algn="l" defTabSz="800100">
            <a:lnSpc>
              <a:spcPct val="90000"/>
            </a:lnSpc>
            <a:spcBef>
              <a:spcPct val="0"/>
            </a:spcBef>
            <a:spcAft>
              <a:spcPct val="15000"/>
            </a:spcAft>
            <a:buChar char="•"/>
          </a:pPr>
          <a:r>
            <a:rPr lang="nb-NO" sz="1800" kern="1200" baseline="0" dirty="0"/>
            <a:t>Modern Site Templates (Recommended)</a:t>
          </a:r>
          <a:endParaRPr lang="en-US" sz="1800" kern="1200" dirty="0"/>
        </a:p>
      </dsp:txBody>
      <dsp:txXfrm rot="-5400000">
        <a:off x="3917061" y="2795512"/>
        <a:ext cx="6871851" cy="1697167"/>
      </dsp:txXfrm>
    </dsp:sp>
    <dsp:sp modelId="{30988771-71D6-43C2-8B33-9B067456429C}">
      <dsp:nvSpPr>
        <dsp:cNvPr id="0" name=""/>
        <dsp:cNvSpPr/>
      </dsp:nvSpPr>
      <dsp:spPr>
        <a:xfrm>
          <a:off x="0" y="2468599"/>
          <a:ext cx="3917061" cy="235099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nb-NO" sz="2400" kern="1200" baseline="0" dirty="0"/>
            <a:t>SharePoint provides two categories of site templates</a:t>
          </a:r>
          <a:endParaRPr lang="en-US" sz="2400" kern="1200" dirty="0"/>
        </a:p>
      </dsp:txBody>
      <dsp:txXfrm>
        <a:off x="114766" y="2583365"/>
        <a:ext cx="3687529" cy="21214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08D667-86A1-4A3D-B073-6CF6C6A3A73F}">
      <dsp:nvSpPr>
        <dsp:cNvPr id="0" name=""/>
        <dsp:cNvSpPr/>
      </dsp:nvSpPr>
      <dsp:spPr>
        <a:xfrm>
          <a:off x="53" y="122823"/>
          <a:ext cx="5084401" cy="691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baseline="0" dirty="0"/>
            <a:t>Classic (not covered in this class):</a:t>
          </a:r>
          <a:endParaRPr lang="en-US" sz="2400" kern="1200" dirty="0"/>
        </a:p>
      </dsp:txBody>
      <dsp:txXfrm>
        <a:off x="53" y="122823"/>
        <a:ext cx="5084401" cy="691200"/>
      </dsp:txXfrm>
    </dsp:sp>
    <dsp:sp modelId="{84C79973-AD6A-42EF-BCF7-ABF27123CF9B}">
      <dsp:nvSpPr>
        <dsp:cNvPr id="0" name=""/>
        <dsp:cNvSpPr/>
      </dsp:nvSpPr>
      <dsp:spPr>
        <a:xfrm>
          <a:off x="53" y="814023"/>
          <a:ext cx="5084401" cy="388280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baseline="0" dirty="0"/>
            <a:t>Not Mobile friendly</a:t>
          </a:r>
          <a:endParaRPr lang="en-US" sz="2400" kern="1200" dirty="0"/>
        </a:p>
        <a:p>
          <a:pPr marL="228600" lvl="1" indent="-228600" algn="l" defTabSz="1066800">
            <a:lnSpc>
              <a:spcPct val="90000"/>
            </a:lnSpc>
            <a:spcBef>
              <a:spcPct val="0"/>
            </a:spcBef>
            <a:spcAft>
              <a:spcPct val="15000"/>
            </a:spcAft>
            <a:buChar char="•"/>
          </a:pPr>
          <a:r>
            <a:rPr lang="en-US" sz="2400" kern="1200" baseline="0"/>
            <a:t>Hours of “development” time</a:t>
          </a:r>
          <a:endParaRPr lang="en-US" sz="2400" kern="1200"/>
        </a:p>
        <a:p>
          <a:pPr marL="228600" lvl="1" indent="-228600" algn="l" defTabSz="1066800">
            <a:lnSpc>
              <a:spcPct val="90000"/>
            </a:lnSpc>
            <a:spcBef>
              <a:spcPct val="0"/>
            </a:spcBef>
            <a:spcAft>
              <a:spcPct val="15000"/>
            </a:spcAft>
            <a:buChar char="•"/>
          </a:pPr>
          <a:r>
            <a:rPr lang="en-US" sz="2400" kern="1200" baseline="0"/>
            <a:t>Heavy reliance on branding to “not look like SharePoint”</a:t>
          </a:r>
          <a:endParaRPr lang="en-US" sz="2400" kern="1200"/>
        </a:p>
        <a:p>
          <a:pPr marL="228600" lvl="1" indent="-228600" algn="l" defTabSz="1066800">
            <a:lnSpc>
              <a:spcPct val="90000"/>
            </a:lnSpc>
            <a:spcBef>
              <a:spcPct val="0"/>
            </a:spcBef>
            <a:spcAft>
              <a:spcPct val="15000"/>
            </a:spcAft>
            <a:buChar char="•"/>
          </a:pPr>
          <a:r>
            <a:rPr lang="en-US" sz="2400" kern="1200" baseline="0" dirty="0"/>
            <a:t>No future investments from Microsoft on Classic features </a:t>
          </a:r>
          <a:endParaRPr lang="en-US" sz="2400" kern="1200" dirty="0"/>
        </a:p>
      </dsp:txBody>
      <dsp:txXfrm>
        <a:off x="53" y="814023"/>
        <a:ext cx="5084401" cy="3882802"/>
      </dsp:txXfrm>
    </dsp:sp>
    <dsp:sp modelId="{AB627ACC-362C-4475-9F4F-944AF187C56C}">
      <dsp:nvSpPr>
        <dsp:cNvPr id="0" name=""/>
        <dsp:cNvSpPr/>
      </dsp:nvSpPr>
      <dsp:spPr>
        <a:xfrm>
          <a:off x="5796270" y="122823"/>
          <a:ext cx="5084401" cy="691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baseline="0"/>
            <a:t>Modern:</a:t>
          </a:r>
          <a:endParaRPr lang="en-US" sz="2400" kern="1200" dirty="0"/>
        </a:p>
      </dsp:txBody>
      <dsp:txXfrm>
        <a:off x="5796270" y="122823"/>
        <a:ext cx="5084401" cy="691200"/>
      </dsp:txXfrm>
    </dsp:sp>
    <dsp:sp modelId="{C04AD6D0-9F21-484A-B451-DA76BBAA90FF}">
      <dsp:nvSpPr>
        <dsp:cNvPr id="0" name=""/>
        <dsp:cNvSpPr/>
      </dsp:nvSpPr>
      <dsp:spPr>
        <a:xfrm>
          <a:off x="5796270" y="814023"/>
          <a:ext cx="5084401" cy="388280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baseline="0"/>
            <a:t>Responsive for different screen sizes including tablet and mobile</a:t>
          </a:r>
          <a:endParaRPr lang="en-US" sz="2400" kern="1200" dirty="0"/>
        </a:p>
        <a:p>
          <a:pPr marL="228600" lvl="1" indent="-228600" algn="l" defTabSz="1066800">
            <a:lnSpc>
              <a:spcPct val="90000"/>
            </a:lnSpc>
            <a:spcBef>
              <a:spcPct val="0"/>
            </a:spcBef>
            <a:spcAft>
              <a:spcPct val="15000"/>
            </a:spcAft>
            <a:buChar char="•"/>
          </a:pPr>
          <a:r>
            <a:rPr lang="en-US" sz="2400" kern="1200" baseline="0"/>
            <a:t>Easy to build by large user base in the business</a:t>
          </a:r>
          <a:endParaRPr lang="en-US" sz="2400" kern="1200" dirty="0"/>
        </a:p>
        <a:p>
          <a:pPr marL="228600" lvl="1" indent="-228600" algn="l" defTabSz="1066800">
            <a:lnSpc>
              <a:spcPct val="90000"/>
            </a:lnSpc>
            <a:spcBef>
              <a:spcPct val="0"/>
            </a:spcBef>
            <a:spcAft>
              <a:spcPct val="15000"/>
            </a:spcAft>
            <a:buChar char="•"/>
          </a:pPr>
          <a:r>
            <a:rPr lang="en-US" sz="2400" kern="1200" baseline="0"/>
            <a:t>Pages that look great with little work</a:t>
          </a:r>
          <a:endParaRPr lang="en-US" sz="2400" kern="1200" dirty="0"/>
        </a:p>
        <a:p>
          <a:pPr marL="228600" lvl="1" indent="-228600" algn="l" defTabSz="1066800">
            <a:lnSpc>
              <a:spcPct val="90000"/>
            </a:lnSpc>
            <a:spcBef>
              <a:spcPct val="0"/>
            </a:spcBef>
            <a:spcAft>
              <a:spcPct val="15000"/>
            </a:spcAft>
            <a:buChar char="•"/>
          </a:pPr>
          <a:r>
            <a:rPr lang="en-US" sz="2400" kern="1200" baseline="0"/>
            <a:t>Tools from Microsoft to modernize</a:t>
          </a:r>
          <a:endParaRPr lang="en-US" sz="2400" kern="1200" dirty="0"/>
        </a:p>
        <a:p>
          <a:pPr marL="228600" lvl="1" indent="-228600" algn="l" defTabSz="1066800">
            <a:lnSpc>
              <a:spcPct val="90000"/>
            </a:lnSpc>
            <a:spcBef>
              <a:spcPct val="0"/>
            </a:spcBef>
            <a:spcAft>
              <a:spcPct val="15000"/>
            </a:spcAft>
            <a:buChar char="•"/>
          </a:pPr>
          <a:r>
            <a:rPr lang="en-US" sz="2400" kern="1200" baseline="0"/>
            <a:t>Investments made to modern </a:t>
          </a:r>
          <a:endParaRPr lang="en-US" sz="2400" kern="1200" dirty="0"/>
        </a:p>
      </dsp:txBody>
      <dsp:txXfrm>
        <a:off x="5796270" y="814023"/>
        <a:ext cx="5084401" cy="38828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7B0CAF-9155-4E53-8880-FEB21777462B}">
      <dsp:nvSpPr>
        <dsp:cNvPr id="0" name=""/>
        <dsp:cNvSpPr/>
      </dsp:nvSpPr>
      <dsp:spPr>
        <a:xfrm>
          <a:off x="53" y="16798"/>
          <a:ext cx="5084401" cy="6912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nb-NO" sz="2400" kern="1200" dirty="0"/>
            <a:t>Communication sites:</a:t>
          </a:r>
          <a:endParaRPr lang="en-US" sz="2400" kern="1200" dirty="0"/>
        </a:p>
      </dsp:txBody>
      <dsp:txXfrm>
        <a:off x="53" y="16798"/>
        <a:ext cx="5084401" cy="691200"/>
      </dsp:txXfrm>
    </dsp:sp>
    <dsp:sp modelId="{45FABEDC-5226-417D-8CD4-70AA00440888}">
      <dsp:nvSpPr>
        <dsp:cNvPr id="0" name=""/>
        <dsp:cNvSpPr/>
      </dsp:nvSpPr>
      <dsp:spPr>
        <a:xfrm>
          <a:off x="53" y="707998"/>
          <a:ext cx="5084401" cy="4094853"/>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Use a communication site to broadcast information out to a broad audience.</a:t>
          </a:r>
        </a:p>
        <a:p>
          <a:pPr marL="228600" lvl="1" indent="-228600" algn="l" defTabSz="1066800">
            <a:lnSpc>
              <a:spcPct val="90000"/>
            </a:lnSpc>
            <a:spcBef>
              <a:spcPct val="0"/>
            </a:spcBef>
            <a:spcAft>
              <a:spcPct val="15000"/>
            </a:spcAft>
            <a:buChar char="•"/>
          </a:pPr>
          <a:r>
            <a:rPr lang="en-US" sz="2400" kern="1200" dirty="0"/>
            <a:t>With a communication site, typically only a small set of members contribute content that is consumed by a much larger audience.</a:t>
          </a:r>
        </a:p>
      </dsp:txBody>
      <dsp:txXfrm>
        <a:off x="53" y="707998"/>
        <a:ext cx="5084401" cy="4094853"/>
      </dsp:txXfrm>
    </dsp:sp>
    <dsp:sp modelId="{B3F5A1EE-6083-42F4-A2AD-6883E74D13C7}">
      <dsp:nvSpPr>
        <dsp:cNvPr id="0" name=""/>
        <dsp:cNvSpPr/>
      </dsp:nvSpPr>
      <dsp:spPr>
        <a:xfrm>
          <a:off x="5796271" y="16798"/>
          <a:ext cx="5084401" cy="6912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Team sites:</a:t>
          </a:r>
        </a:p>
      </dsp:txBody>
      <dsp:txXfrm>
        <a:off x="5796271" y="16798"/>
        <a:ext cx="5084401" cy="691200"/>
      </dsp:txXfrm>
    </dsp:sp>
    <dsp:sp modelId="{BC7D9927-AC2F-49A5-ACE7-F17648A601EF}">
      <dsp:nvSpPr>
        <dsp:cNvPr id="0" name=""/>
        <dsp:cNvSpPr/>
      </dsp:nvSpPr>
      <dsp:spPr>
        <a:xfrm>
          <a:off x="5796271" y="707998"/>
          <a:ext cx="5084401" cy="4094853"/>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If you want to collaborate with other members of your team or with others on a specific project, a team site is the better choice. </a:t>
          </a:r>
        </a:p>
        <a:p>
          <a:pPr marL="228600" lvl="1" indent="-228600" algn="l" defTabSz="1066800">
            <a:lnSpc>
              <a:spcPct val="90000"/>
            </a:lnSpc>
            <a:spcBef>
              <a:spcPct val="0"/>
            </a:spcBef>
            <a:spcAft>
              <a:spcPct val="15000"/>
            </a:spcAft>
            <a:buChar char="•"/>
          </a:pPr>
          <a:r>
            <a:rPr lang="en-US" sz="2400" kern="1200"/>
            <a:t>With a team site, typically all or most members can contribute content to the site and the information is limited to only the members of the team or project and specific stakeholders.</a:t>
          </a:r>
          <a:endParaRPr lang="en-US" sz="2400" kern="1200" dirty="0"/>
        </a:p>
      </dsp:txBody>
      <dsp:txXfrm>
        <a:off x="5796271" y="707998"/>
        <a:ext cx="5084401" cy="409485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043F7B-3BAB-4849-ACA8-6747A7804B68}">
      <dsp:nvSpPr>
        <dsp:cNvPr id="0" name=""/>
        <dsp:cNvSpPr/>
      </dsp:nvSpPr>
      <dsp:spPr>
        <a:xfrm>
          <a:off x="0" y="549351"/>
          <a:ext cx="10880725" cy="116235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4465" tIns="749808" rIns="84446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Team Site and Communication Site </a:t>
          </a:r>
        </a:p>
      </dsp:txBody>
      <dsp:txXfrm>
        <a:off x="0" y="549351"/>
        <a:ext cx="10880725" cy="1162350"/>
      </dsp:txXfrm>
    </dsp:sp>
    <dsp:sp modelId="{8D0A5EB5-A939-471A-AD12-002BE90159EC}">
      <dsp:nvSpPr>
        <dsp:cNvPr id="0" name=""/>
        <dsp:cNvSpPr/>
      </dsp:nvSpPr>
      <dsp:spPr>
        <a:xfrm>
          <a:off x="544036" y="17991"/>
          <a:ext cx="7616507" cy="106272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800100">
            <a:lnSpc>
              <a:spcPct val="90000"/>
            </a:lnSpc>
            <a:spcBef>
              <a:spcPct val="0"/>
            </a:spcBef>
            <a:spcAft>
              <a:spcPct val="35000"/>
            </a:spcAft>
            <a:buNone/>
          </a:pPr>
          <a:r>
            <a:rPr lang="en-US" sz="1800" kern="1200" dirty="0"/>
            <a:t>What are the two modern site templates currently available in SharePoint Online? </a:t>
          </a:r>
          <a:endParaRPr lang="nb-NO" sz="1800" kern="1200" dirty="0"/>
        </a:p>
      </dsp:txBody>
      <dsp:txXfrm>
        <a:off x="595914" y="69869"/>
        <a:ext cx="7512751" cy="958964"/>
      </dsp:txXfrm>
    </dsp:sp>
    <dsp:sp modelId="{0A03798F-D8EE-44CD-9E13-6A2434FA00FE}">
      <dsp:nvSpPr>
        <dsp:cNvPr id="0" name=""/>
        <dsp:cNvSpPr/>
      </dsp:nvSpPr>
      <dsp:spPr>
        <a:xfrm>
          <a:off x="0" y="2437461"/>
          <a:ext cx="10880725" cy="116235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4465" tIns="749808" rIns="84446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Team (modern)</a:t>
          </a:r>
        </a:p>
      </dsp:txBody>
      <dsp:txXfrm>
        <a:off x="0" y="2437461"/>
        <a:ext cx="10880725" cy="1162350"/>
      </dsp:txXfrm>
    </dsp:sp>
    <dsp:sp modelId="{04A15A41-C9BB-4F7B-9DA1-5B88A154FEF3}">
      <dsp:nvSpPr>
        <dsp:cNvPr id="0" name=""/>
        <dsp:cNvSpPr/>
      </dsp:nvSpPr>
      <dsp:spPr>
        <a:xfrm>
          <a:off x="544036" y="1906101"/>
          <a:ext cx="7616507" cy="106272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800100">
            <a:lnSpc>
              <a:spcPct val="90000"/>
            </a:lnSpc>
            <a:spcBef>
              <a:spcPct val="0"/>
            </a:spcBef>
            <a:spcAft>
              <a:spcPct val="35000"/>
            </a:spcAft>
            <a:buNone/>
          </a:pPr>
          <a:r>
            <a:rPr lang="en-US" sz="1800" kern="1200" dirty="0"/>
            <a:t>Which site template is recommended when provisioning a site collection for collaboration on content?</a:t>
          </a:r>
          <a:endParaRPr lang="nb-NO" sz="1800" kern="1200" dirty="0"/>
        </a:p>
      </dsp:txBody>
      <dsp:txXfrm>
        <a:off x="595914" y="1957979"/>
        <a:ext cx="7512751" cy="958964"/>
      </dsp:txXfrm>
    </dsp:sp>
    <dsp:sp modelId="{F2678DB2-8A37-4589-BC4F-62532212109D}">
      <dsp:nvSpPr>
        <dsp:cNvPr id="0" name=""/>
        <dsp:cNvSpPr/>
      </dsp:nvSpPr>
      <dsp:spPr>
        <a:xfrm>
          <a:off x="0" y="4325571"/>
          <a:ext cx="10880725" cy="116235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4465" tIns="749808" rIns="84446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No. Each site type has their own set of templates. </a:t>
          </a:r>
        </a:p>
      </dsp:txBody>
      <dsp:txXfrm>
        <a:off x="0" y="4325571"/>
        <a:ext cx="10880725" cy="1162350"/>
      </dsp:txXfrm>
    </dsp:sp>
    <dsp:sp modelId="{1BD5E76A-A43B-46B1-A88E-CB2B8F2BD11B}">
      <dsp:nvSpPr>
        <dsp:cNvPr id="0" name=""/>
        <dsp:cNvSpPr/>
      </dsp:nvSpPr>
      <dsp:spPr>
        <a:xfrm>
          <a:off x="544036" y="3794211"/>
          <a:ext cx="7616507" cy="106272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800100">
            <a:lnSpc>
              <a:spcPct val="90000"/>
            </a:lnSpc>
            <a:spcBef>
              <a:spcPct val="0"/>
            </a:spcBef>
            <a:spcAft>
              <a:spcPct val="35000"/>
            </a:spcAft>
            <a:buNone/>
          </a:pPr>
          <a:r>
            <a:rPr lang="en-US" sz="1800" kern="1200" dirty="0"/>
            <a:t>Are templates for Team sites and Communication sites the same?</a:t>
          </a:r>
        </a:p>
      </dsp:txBody>
      <dsp:txXfrm>
        <a:off x="595914" y="3846089"/>
        <a:ext cx="7512751" cy="95896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F4A134-D1E1-48C7-8D52-300A0775AF83}" type="datetimeFigureOut">
              <a:rPr lang="en-US"/>
              <a:t>1/20/2023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09229F-6F41-4CC3-A51C-EB832A3392C5}" type="slidenum">
              <a:rPr lang="en-US"/>
              <a:t>‹#›</a:t>
            </a:fld>
            <a:endParaRPr lang="en-US"/>
          </a:p>
        </p:txBody>
      </p:sp>
    </p:spTree>
    <p:extLst>
      <p:ext uri="{BB962C8B-B14F-4D97-AF65-F5344CB8AC3E}">
        <p14:creationId xmlns:p14="http://schemas.microsoft.com/office/powerpoint/2010/main" val="4223892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upport.office.com/en-us/article/Turn-scripting-capabilities-on-or-off-1f2c515f-5d7e-448a-9fd7-835da935584f"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msdn.microsoft.com/en-us/pnp_articles/pnp-provisioning-engine-and-the-core-library" TargetMode="External"/><Relationship Id="rId4" Type="http://schemas.openxmlformats.org/officeDocument/2006/relationships/hyperlink" Target="https://support.office.com/en-us/article/Allow-or-prevent-custom-script-1f2c515f-5d7e-448a-9fd7-835da935584f?ui=en-US&amp;rs=en-US&amp;ad=US"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support.office.com/en-us/article/use-the-hero-web-part-on-a-modern-page-d57f449b-19a0-4b0d-8ce3-be5866430645" TargetMode="External"/><Relationship Id="rId3" Type="http://schemas.openxmlformats.org/officeDocument/2006/relationships/hyperlink" Target="https://support.office.com/en-us/article/create-a-communication-site-in-sharepoint-online-7fb44b20-a72f-4d2c-9173-fc8f59ba50eb" TargetMode="External"/><Relationship Id="rId7" Type="http://schemas.openxmlformats.org/officeDocument/2006/relationships/hyperlink" Target="https://support.office.com/en-us/article/page-b3d46deb-27a6-4b1e-87b8-df851e503dec"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support.office.com/en-us/article/document-library-306728fe-0325-4b28-b60d-f902e1d75939" TargetMode="External"/><Relationship Id="rId11" Type="http://schemas.openxmlformats.org/officeDocument/2006/relationships/hyperlink" Target="https://support.office.com/en-us/article/use-the-highlighted-content-web-part-e34199b0-ff1a-47fb-8f4d-dbcaed329efd" TargetMode="External"/><Relationship Id="rId5" Type="http://schemas.openxmlformats.org/officeDocument/2006/relationships/hyperlink" Target="https://support.office.com/en-us/article/add-a-new-list-0d397414-d95f-41eb-addd-5e6eff41b083" TargetMode="External"/><Relationship Id="rId10" Type="http://schemas.openxmlformats.org/officeDocument/2006/relationships/hyperlink" Target="https://support.office.com/en-us/article/use-the-events-web-part-5fe4da93-5fa9-4695-b1ee-b0ae4c981909" TargetMode="External"/><Relationship Id="rId4" Type="http://schemas.openxmlformats.org/officeDocument/2006/relationships/hyperlink" Target="https://support.office.com/en-us/article/web-parts-336e8e92-3e2d-4298-ae01-d404bbe751e0" TargetMode="External"/><Relationship Id="rId9" Type="http://schemas.openxmlformats.org/officeDocument/2006/relationships/hyperlink" Target="https://support.office.com/en-us/article/use-news-headlines-and-news-list-web-parts-on-a-modern-page-c2dcee50-f5d7-434b-8cb9-a7feefd9f165" TargetMode="Externa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support.office.com/en-us/article/use-the-hero-web-part-on-a-modern-page-d57f449b-19a0-4b0d-8ce3-be5866430645" TargetMode="External"/><Relationship Id="rId3" Type="http://schemas.openxmlformats.org/officeDocument/2006/relationships/hyperlink" Target="https://support.office.com/en-us/article/create-a-communication-site-in-sharepoint-online-7fb44b20-a72f-4d2c-9173-fc8f59ba50eb" TargetMode="External"/><Relationship Id="rId7" Type="http://schemas.openxmlformats.org/officeDocument/2006/relationships/hyperlink" Target="https://support.office.com/en-us/article/page-b3d46deb-27a6-4b1e-87b8-df851e503dec"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support.office.com/en-us/article/document-library-306728fe-0325-4b28-b60d-f902e1d75939" TargetMode="External"/><Relationship Id="rId11" Type="http://schemas.openxmlformats.org/officeDocument/2006/relationships/hyperlink" Target="https://support.office.com/en-us/article/use-the-highlighted-content-web-part-e34199b0-ff1a-47fb-8f4d-dbcaed329efd" TargetMode="External"/><Relationship Id="rId5" Type="http://schemas.openxmlformats.org/officeDocument/2006/relationships/hyperlink" Target="https://support.office.com/en-us/article/add-a-new-list-0d397414-d95f-41eb-addd-5e6eff41b083" TargetMode="External"/><Relationship Id="rId10" Type="http://schemas.openxmlformats.org/officeDocument/2006/relationships/hyperlink" Target="https://support.office.com/en-us/article/use-the-events-web-part-5fe4da93-5fa9-4695-b1ee-b0ae4c981909" TargetMode="External"/><Relationship Id="rId4" Type="http://schemas.openxmlformats.org/officeDocument/2006/relationships/hyperlink" Target="https://support.office.com/en-us/article/web-parts-336e8e92-3e2d-4298-ae01-d404bbe751e0" TargetMode="External"/><Relationship Id="rId9" Type="http://schemas.openxmlformats.org/officeDocument/2006/relationships/hyperlink" Target="https://support.office.com/en-us/article/use-news-headlines-and-news-list-web-parts-on-a-modern-page-c2dcee50-f5d7-434b-8cb9-a7feefd9f165" TargetMode="Externa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support.office.com/en-us/article/use-the-hero-web-part-on-a-modern-page-d57f449b-19a0-4b0d-8ce3-be5866430645" TargetMode="External"/><Relationship Id="rId3" Type="http://schemas.openxmlformats.org/officeDocument/2006/relationships/hyperlink" Target="https://support.office.com/en-us/article/create-a-communication-site-in-sharepoint-online-7fb44b20-a72f-4d2c-9173-fc8f59ba50eb" TargetMode="External"/><Relationship Id="rId7" Type="http://schemas.openxmlformats.org/officeDocument/2006/relationships/hyperlink" Target="https://support.office.com/en-us/article/page-b3d46deb-27a6-4b1e-87b8-df851e503dec"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support.office.com/en-us/article/document-library-306728fe-0325-4b28-b60d-f902e1d75939" TargetMode="External"/><Relationship Id="rId11" Type="http://schemas.openxmlformats.org/officeDocument/2006/relationships/hyperlink" Target="https://support.office.com/en-us/article/use-the-highlighted-content-web-part-e34199b0-ff1a-47fb-8f4d-dbcaed329efd" TargetMode="External"/><Relationship Id="rId5" Type="http://schemas.openxmlformats.org/officeDocument/2006/relationships/hyperlink" Target="https://support.office.com/en-us/article/add-a-new-list-0d397414-d95f-41eb-addd-5e6eff41b083" TargetMode="External"/><Relationship Id="rId10" Type="http://schemas.openxmlformats.org/officeDocument/2006/relationships/hyperlink" Target="https://support.office.com/en-us/article/use-the-events-web-part-5fe4da93-5fa9-4695-b1ee-b0ae4c981909" TargetMode="External"/><Relationship Id="rId4" Type="http://schemas.openxmlformats.org/officeDocument/2006/relationships/hyperlink" Target="https://support.office.com/en-us/article/web-parts-336e8e92-3e2d-4298-ae01-d404bbe751e0" TargetMode="External"/><Relationship Id="rId9" Type="http://schemas.openxmlformats.org/officeDocument/2006/relationships/hyperlink" Target="https://support.office.com/en-us/article/use-news-headlines-and-news-list-web-parts-on-a-modern-page-c2dcee50-f5d7-434b-8cb9-a7feefd9f165"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support.office.com/en-us/article/set-up-your-computer-to-sync-your-onedrive-for-business-files-in-office-365-23e1f12b-d896-4cb1-a238-f91d19827a16"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support.office.com/en-us/article/copy-files-and-folders-between-onedrive-and-sharepoint-sites-67a6323e-7fd4-4254-99a8-35613492a82f" TargetMode="External"/><Relationship Id="rId4" Type="http://schemas.openxmlformats.org/officeDocument/2006/relationships/hyperlink" Target="https://blogs.office.com/2016/06/07/modern-document-libraries-in-sharepoint/" TargetMode="External"/></Relationships>
</file>

<file path=ppt/notesSlides/notesSlide1.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4136480635"/>
      </p:ext>
    </p:extLst>
  </p:cSld>
  <p:clrMapOvr>
    <a:masterClrMapping/>
  </p:clrMapOvr>
</p:notes>
</file>

<file path=ppt/notesSlides/notesSlide10.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z="1050" b="0" i="0" u="none" strike="noStrike" kern="1200" dirty="0">
                <a:solidFill>
                  <a:schemeClr val="tx1"/>
                </a:solidFill>
                <a:effectLst/>
                <a:latin typeface="Segoe UI" pitchFamily="34" charset="0"/>
                <a:ea typeface="Segoe UI" pitchFamily="34" charset="0"/>
                <a:cs typeface="Segoe UI" pitchFamily="34" charset="0"/>
              </a:rPr>
              <a:t>Supported customizations on "modern" team sites</a:t>
            </a:r>
          </a:p>
          <a:p>
            <a:r>
              <a:rPr lang="en-US" sz="1050" b="0" i="0" u="none" strike="noStrike" kern="1200" dirty="0">
                <a:solidFill>
                  <a:schemeClr val="tx1"/>
                </a:solidFill>
                <a:effectLst/>
                <a:latin typeface="Segoe UI" pitchFamily="34" charset="0"/>
                <a:ea typeface="Segoe UI" pitchFamily="34" charset="0"/>
                <a:cs typeface="Segoe UI" pitchFamily="34" charset="0"/>
              </a:rPr>
              <a:t>"Modern" sites have a different level of customization options compared to "classic" team sites. Over time we'll introduce additional customization options, mainly focusing on extensibility and branding. The following list gives a quick overview of the supported capabilities for "modern" team sites. You can: </a:t>
            </a:r>
          </a:p>
          <a:p>
            <a:r>
              <a:rPr lang="en-US" sz="1050" b="0" i="0" u="none" strike="noStrike" kern="1200" dirty="0">
                <a:solidFill>
                  <a:schemeClr val="tx1"/>
                </a:solidFill>
                <a:effectLst/>
                <a:latin typeface="Segoe UI" pitchFamily="34" charset="0"/>
                <a:ea typeface="Segoe UI" pitchFamily="34" charset="0"/>
                <a:cs typeface="Segoe UI" pitchFamily="34" charset="0"/>
              </a:rPr>
              <a:t>Apply a custom theme or change the logo.</a:t>
            </a:r>
          </a:p>
          <a:p>
            <a:r>
              <a:rPr lang="en-US" sz="1050" b="0" i="0" u="none" strike="noStrike" kern="1200" dirty="0">
                <a:solidFill>
                  <a:schemeClr val="tx1"/>
                </a:solidFill>
                <a:effectLst/>
                <a:latin typeface="Segoe UI" pitchFamily="34" charset="0"/>
                <a:ea typeface="Segoe UI" pitchFamily="34" charset="0"/>
                <a:cs typeface="Segoe UI" pitchFamily="34" charset="0"/>
              </a:rPr>
              <a:t>Apply an out-of-the-box theme.</a:t>
            </a:r>
          </a:p>
          <a:p>
            <a:r>
              <a:rPr lang="en-US" sz="1050" b="0" i="0" u="none" strike="noStrike" kern="1200" dirty="0">
                <a:solidFill>
                  <a:schemeClr val="tx1"/>
                </a:solidFill>
                <a:effectLst/>
                <a:latin typeface="Segoe UI" pitchFamily="34" charset="0"/>
                <a:ea typeface="Segoe UI" pitchFamily="34" charset="0"/>
                <a:cs typeface="Segoe UI" pitchFamily="34" charset="0"/>
              </a:rPr>
              <a:t>Create custom site columns (fields) and content types.</a:t>
            </a:r>
          </a:p>
          <a:p>
            <a:r>
              <a:rPr lang="en-US" sz="1050" b="0" i="0" u="none" strike="noStrike" kern="1200" dirty="0">
                <a:solidFill>
                  <a:schemeClr val="tx1"/>
                </a:solidFill>
                <a:effectLst/>
                <a:latin typeface="Segoe UI" pitchFamily="34" charset="0"/>
                <a:ea typeface="Segoe UI" pitchFamily="34" charset="0"/>
                <a:cs typeface="Segoe UI" pitchFamily="34" charset="0"/>
              </a:rPr>
              <a:t>Create lists and libraries.</a:t>
            </a:r>
          </a:p>
          <a:p>
            <a:r>
              <a:rPr lang="en-US" sz="1050" b="0" i="0" u="none" strike="noStrike" kern="1200" dirty="0">
                <a:solidFill>
                  <a:schemeClr val="tx1"/>
                </a:solidFill>
                <a:effectLst/>
                <a:latin typeface="Segoe UI" pitchFamily="34" charset="0"/>
                <a:ea typeface="Segoe UI" pitchFamily="34" charset="0"/>
                <a:cs typeface="Segoe UI" pitchFamily="34" charset="0"/>
              </a:rPr>
              <a:t>Configure site settings, such as regional settings, languages, and auditing settings.</a:t>
            </a:r>
          </a:p>
          <a:p>
            <a:r>
              <a:rPr lang="en-US" sz="1050" b="0" i="0" u="none" strike="noStrike" kern="1200" dirty="0">
                <a:solidFill>
                  <a:schemeClr val="tx1"/>
                </a:solidFill>
                <a:effectLst/>
                <a:latin typeface="Segoe UI" pitchFamily="34" charset="0"/>
                <a:ea typeface="Segoe UI" pitchFamily="34" charset="0"/>
                <a:cs typeface="Segoe UI" pitchFamily="34" charset="0"/>
              </a:rPr>
              <a:t>Note </a:t>
            </a:r>
          </a:p>
          <a:p>
            <a:r>
              <a:rPr lang="en-US" sz="1050" b="0" i="0" u="none" strike="noStrike" kern="1200" dirty="0">
                <a:solidFill>
                  <a:schemeClr val="tx1"/>
                </a:solidFill>
                <a:effectLst/>
                <a:latin typeface="Segoe UI" pitchFamily="34" charset="0"/>
                <a:ea typeface="Segoe UI" pitchFamily="34" charset="0"/>
                <a:cs typeface="Segoe UI" pitchFamily="34" charset="0"/>
              </a:rPr>
              <a:t>By default, a "modern" team site has scripting capabilities turned off. You can still apply a custom theme, but you cannot introduce a custom theme to the theme gallery as an option for end users. If you want to add a theme to the theme gallery, you need to </a:t>
            </a:r>
            <a:r>
              <a:rPr lang="en-US" sz="1050" b="0" i="0" u="sng" strike="noStrike" kern="1200" dirty="0">
                <a:solidFill>
                  <a:schemeClr val="tx1"/>
                </a:solidFill>
                <a:effectLst/>
                <a:latin typeface="Segoe UI" pitchFamily="34" charset="0"/>
                <a:ea typeface="Segoe UI" pitchFamily="34" charset="0"/>
                <a:cs typeface="Segoe UI" pitchFamily="34" charset="0"/>
                <a:hlinkClick r:id="rId3"/>
              </a:rPr>
              <a:t>enable scripting</a:t>
            </a:r>
            <a:r>
              <a:rPr lang="en-US" sz="1050" b="0" i="0" u="none" strike="noStrike" kern="1200" dirty="0">
                <a:solidFill>
                  <a:schemeClr val="tx1"/>
                </a:solidFill>
                <a:effectLst/>
                <a:latin typeface="Segoe UI" pitchFamily="34" charset="0"/>
                <a:ea typeface="Segoe UI" pitchFamily="34" charset="0"/>
                <a:cs typeface="Segoe UI" pitchFamily="34" charset="0"/>
              </a:rPr>
              <a:t> on the site. </a:t>
            </a:r>
          </a:p>
          <a:p>
            <a:r>
              <a:rPr lang="en-US" sz="1050" b="0" i="0" u="none" strike="noStrike" kern="1200" dirty="0">
                <a:solidFill>
                  <a:schemeClr val="tx1"/>
                </a:solidFill>
                <a:effectLst/>
                <a:latin typeface="Segoe UI" pitchFamily="34" charset="0"/>
                <a:ea typeface="Segoe UI" pitchFamily="34" charset="0"/>
                <a:cs typeface="Segoe UI" pitchFamily="34" charset="0"/>
              </a:rPr>
              <a:t>What's not supported on "modern" team sites</a:t>
            </a:r>
          </a:p>
          <a:p>
            <a:r>
              <a:rPr lang="en-US" sz="1050" b="0" i="0" u="none" strike="noStrike" kern="1200" dirty="0">
                <a:solidFill>
                  <a:schemeClr val="tx1"/>
                </a:solidFill>
                <a:effectLst/>
                <a:latin typeface="Segoe UI" pitchFamily="34" charset="0"/>
                <a:ea typeface="Segoe UI" pitchFamily="34" charset="0"/>
                <a:cs typeface="Segoe UI" pitchFamily="34" charset="0"/>
              </a:rPr>
              <a:t>In numerous areas on the "modern" team sites, the typical customizations are not currently available. Further support will be available for some of these topics when they are ready to be released. Following is a list of currently unsupported customizations on "modern" team sites: </a:t>
            </a:r>
          </a:p>
          <a:p>
            <a:r>
              <a:rPr lang="en-US" sz="1050" b="0" i="0" u="none" strike="noStrike" kern="1200" dirty="0">
                <a:solidFill>
                  <a:schemeClr val="tx1"/>
                </a:solidFill>
                <a:effectLst/>
                <a:latin typeface="Segoe UI" pitchFamily="34" charset="0"/>
                <a:ea typeface="Segoe UI" pitchFamily="34" charset="0"/>
                <a:cs typeface="Segoe UI" pitchFamily="34" charset="0"/>
              </a:rPr>
              <a:t>Custom master pages; more extensive branding will be supported later using alternative options.</a:t>
            </a:r>
          </a:p>
          <a:p>
            <a:r>
              <a:rPr lang="en-US" sz="1050" b="0" i="0" u="none" strike="noStrike" kern="1200" dirty="0">
                <a:solidFill>
                  <a:schemeClr val="tx1"/>
                </a:solidFill>
                <a:effectLst/>
                <a:latin typeface="Segoe UI" pitchFamily="34" charset="0"/>
                <a:ea typeface="Segoe UI" pitchFamily="34" charset="0"/>
                <a:cs typeface="Segoe UI" pitchFamily="34" charset="0"/>
              </a:rPr>
              <a:t>Changing "modern" site to use "classic" </a:t>
            </a:r>
            <a:r>
              <a:rPr lang="en-US" sz="1050" b="0" i="0" u="none" strike="noStrike" kern="1200" dirty="0" err="1">
                <a:solidFill>
                  <a:schemeClr val="tx1"/>
                </a:solidFill>
                <a:effectLst/>
                <a:latin typeface="Segoe UI" pitchFamily="34" charset="0"/>
                <a:ea typeface="Segoe UI" pitchFamily="34" charset="0"/>
                <a:cs typeface="Segoe UI" pitchFamily="34" charset="0"/>
              </a:rPr>
              <a:t>seattle.master</a:t>
            </a:r>
            <a:r>
              <a:rPr lang="en-US" sz="1050" b="0" i="0" u="none" strike="noStrike" kern="1200" dirty="0">
                <a:solidFill>
                  <a:schemeClr val="tx1"/>
                </a:solidFill>
                <a:effectLst/>
                <a:latin typeface="Segoe UI" pitchFamily="34" charset="0"/>
                <a:ea typeface="Segoe UI" pitchFamily="34" charset="0"/>
                <a:cs typeface="Segoe UI" pitchFamily="34" charset="0"/>
              </a:rPr>
              <a:t> or </a:t>
            </a:r>
            <a:r>
              <a:rPr lang="en-US" sz="1050" b="0" i="0" u="none" strike="noStrike" kern="1200" dirty="0" err="1">
                <a:solidFill>
                  <a:schemeClr val="tx1"/>
                </a:solidFill>
                <a:effectLst/>
                <a:latin typeface="Segoe UI" pitchFamily="34" charset="0"/>
                <a:ea typeface="Segoe UI" pitchFamily="34" charset="0"/>
                <a:cs typeface="Segoe UI" pitchFamily="34" charset="0"/>
              </a:rPr>
              <a:t>oslo.master</a:t>
            </a:r>
            <a:r>
              <a:rPr lang="en-US" sz="1050" b="0" i="0" u="none" strike="noStrike" kern="1200" dirty="0">
                <a:solidFill>
                  <a:schemeClr val="tx1"/>
                </a:solidFill>
                <a:effectLst/>
                <a:latin typeface="Segoe UI" pitchFamily="34" charset="0"/>
                <a:ea typeface="Segoe UI" pitchFamily="34" charset="0"/>
                <a:cs typeface="Segoe UI" pitchFamily="34" charset="0"/>
              </a:rPr>
              <a:t>.</a:t>
            </a:r>
          </a:p>
          <a:p>
            <a:r>
              <a:rPr lang="en-US" sz="1050" b="0" i="0" u="none" strike="noStrike" kern="1200" dirty="0">
                <a:solidFill>
                  <a:schemeClr val="tx1"/>
                </a:solidFill>
                <a:effectLst/>
                <a:latin typeface="Segoe UI" pitchFamily="34" charset="0"/>
                <a:ea typeface="Segoe UI" pitchFamily="34" charset="0"/>
                <a:cs typeface="Segoe UI" pitchFamily="34" charset="0"/>
              </a:rPr>
              <a:t>Custom page layouts; we are looking to have support for multiple canvases in the future.</a:t>
            </a:r>
          </a:p>
          <a:p>
            <a:r>
              <a:rPr lang="en-US" sz="1050" b="0" i="0" u="none" strike="noStrike" kern="1200" dirty="0">
                <a:solidFill>
                  <a:schemeClr val="tx1"/>
                </a:solidFill>
                <a:effectLst/>
                <a:latin typeface="Segoe UI" pitchFamily="34" charset="0"/>
                <a:ea typeface="Segoe UI" pitchFamily="34" charset="0"/>
                <a:cs typeface="Segoe UI" pitchFamily="34" charset="0"/>
              </a:rPr>
              <a:t>Enabling site or site collection scoped publishing features; technically, features can be currently activated, but this is not a supported configuration.</a:t>
            </a:r>
          </a:p>
          <a:p>
            <a:r>
              <a:rPr lang="en-US" sz="1050" b="0" i="0" u="none" strike="noStrike" kern="1200" dirty="0">
                <a:solidFill>
                  <a:schemeClr val="tx1"/>
                </a:solidFill>
                <a:effectLst/>
                <a:latin typeface="Segoe UI" pitchFamily="34" charset="0"/>
                <a:ea typeface="Segoe UI" pitchFamily="34" charset="0"/>
                <a:cs typeface="Segoe UI" pitchFamily="34" charset="0"/>
              </a:rPr>
              <a:t>User custom actions / custom JavaScript; there will be a more controlled way to embed JavaScript on the pages through the SharePoint Framework Extensions (currently in dev preview).</a:t>
            </a:r>
          </a:p>
          <a:p>
            <a:r>
              <a:rPr lang="en-US" sz="1050" b="0" i="0" u="none" strike="noStrike" kern="1200" dirty="0">
                <a:solidFill>
                  <a:schemeClr val="tx1"/>
                </a:solidFill>
                <a:effectLst/>
                <a:latin typeface="Segoe UI" pitchFamily="34" charset="0"/>
                <a:ea typeface="Segoe UI" pitchFamily="34" charset="0"/>
                <a:cs typeface="Segoe UI" pitchFamily="34" charset="0"/>
              </a:rPr>
              <a:t>"Modern" subsites; subsites created on "modern" team sites use the "classic" experience, but you can change the user experience to be similar to "modern" sites.</a:t>
            </a:r>
          </a:p>
          <a:p>
            <a:r>
              <a:rPr lang="en-US" sz="1050" b="0" i="0" u="none" strike="noStrike" kern="1200" dirty="0">
                <a:solidFill>
                  <a:schemeClr val="tx1"/>
                </a:solidFill>
                <a:effectLst/>
                <a:latin typeface="Segoe UI" pitchFamily="34" charset="0"/>
                <a:ea typeface="Segoe UI" pitchFamily="34" charset="0"/>
                <a:cs typeface="Segoe UI" pitchFamily="34" charset="0"/>
              </a:rPr>
              <a:t>Ability to control available subsite template options.</a:t>
            </a:r>
          </a:p>
          <a:p>
            <a:r>
              <a:rPr lang="en-US" sz="1050" b="0" i="0" u="none" strike="noStrike" kern="1200" dirty="0">
                <a:solidFill>
                  <a:schemeClr val="tx1"/>
                </a:solidFill>
                <a:effectLst/>
                <a:latin typeface="Segoe UI" pitchFamily="34" charset="0"/>
                <a:ea typeface="Segoe UI" pitchFamily="34" charset="0"/>
                <a:cs typeface="Segoe UI" pitchFamily="34" charset="0"/>
              </a:rPr>
              <a:t>"Classic" publishing features (WCM).</a:t>
            </a:r>
          </a:p>
          <a:p>
            <a:r>
              <a:rPr lang="en-US" sz="1050" b="0" i="0" u="none" strike="noStrike" kern="1200" dirty="0">
                <a:solidFill>
                  <a:schemeClr val="tx1"/>
                </a:solidFill>
                <a:effectLst/>
                <a:latin typeface="Segoe UI" pitchFamily="34" charset="0"/>
                <a:ea typeface="Segoe UI" pitchFamily="34" charset="0"/>
                <a:cs typeface="Segoe UI" pitchFamily="34" charset="0"/>
              </a:rPr>
              <a:t>Activation of community feature or creation of community subsites under "modern" team site.</a:t>
            </a:r>
          </a:p>
          <a:p>
            <a:r>
              <a:rPr lang="en-US" sz="1050" b="0" i="0" u="none" strike="noStrike" kern="1200" dirty="0">
                <a:solidFill>
                  <a:schemeClr val="tx1"/>
                </a:solidFill>
                <a:effectLst/>
                <a:latin typeface="Segoe UI" pitchFamily="34" charset="0"/>
                <a:ea typeface="Segoe UI" pitchFamily="34" charset="0"/>
                <a:cs typeface="Segoe UI" pitchFamily="34" charset="0"/>
              </a:rPr>
              <a:t>Because "modern" team sites also have scripting capabilities disabled (it's a so called </a:t>
            </a:r>
            <a:r>
              <a:rPr lang="en-US" sz="1050" b="0" i="0" u="none" strike="noStrike" kern="1200" dirty="0" err="1">
                <a:solidFill>
                  <a:schemeClr val="tx1"/>
                </a:solidFill>
                <a:effectLst/>
                <a:latin typeface="Segoe UI" pitchFamily="34" charset="0"/>
                <a:ea typeface="Segoe UI" pitchFamily="34" charset="0"/>
                <a:cs typeface="Segoe UI" pitchFamily="34" charset="0"/>
              </a:rPr>
              <a:t>NoScript</a:t>
            </a:r>
            <a:r>
              <a:rPr lang="en-US" sz="1050" b="0" i="0" u="none" strike="noStrike" kern="1200" dirty="0">
                <a:solidFill>
                  <a:schemeClr val="tx1"/>
                </a:solidFill>
                <a:effectLst/>
                <a:latin typeface="Segoe UI" pitchFamily="34" charset="0"/>
                <a:ea typeface="Segoe UI" pitchFamily="34" charset="0"/>
                <a:cs typeface="Segoe UI" pitchFamily="34" charset="0"/>
              </a:rPr>
              <a:t> site), numerous areas cannot be customized. The impact of </a:t>
            </a:r>
            <a:r>
              <a:rPr lang="en-US" sz="1050" b="0" i="0" u="none" strike="noStrike" kern="1200" dirty="0" err="1">
                <a:solidFill>
                  <a:schemeClr val="tx1"/>
                </a:solidFill>
                <a:effectLst/>
                <a:latin typeface="Segoe UI" pitchFamily="34" charset="0"/>
                <a:ea typeface="Segoe UI" pitchFamily="34" charset="0"/>
                <a:cs typeface="Segoe UI" pitchFamily="34" charset="0"/>
              </a:rPr>
              <a:t>NoScript</a:t>
            </a:r>
            <a:r>
              <a:rPr lang="en-US" sz="1050" b="0" i="0" u="none" strike="noStrike" kern="1200" dirty="0">
                <a:solidFill>
                  <a:schemeClr val="tx1"/>
                </a:solidFill>
                <a:effectLst/>
                <a:latin typeface="Segoe UI" pitchFamily="34" charset="0"/>
                <a:ea typeface="Segoe UI" pitchFamily="34" charset="0"/>
                <a:cs typeface="Segoe UI" pitchFamily="34" charset="0"/>
              </a:rPr>
              <a:t> is the same for "modern" or "classic" sites. "Modern" sites have </a:t>
            </a:r>
            <a:r>
              <a:rPr lang="en-US" sz="1050" b="0" i="0" u="none" strike="noStrike" kern="1200" dirty="0" err="1">
                <a:solidFill>
                  <a:schemeClr val="tx1"/>
                </a:solidFill>
                <a:effectLst/>
                <a:latin typeface="Segoe UI" pitchFamily="34" charset="0"/>
                <a:ea typeface="Segoe UI" pitchFamily="34" charset="0"/>
                <a:cs typeface="Segoe UI" pitchFamily="34" charset="0"/>
              </a:rPr>
              <a:t>NoScript</a:t>
            </a:r>
            <a:r>
              <a:rPr lang="en-US" sz="1050" b="0" i="0" u="none" strike="noStrike" kern="1200" dirty="0">
                <a:solidFill>
                  <a:schemeClr val="tx1"/>
                </a:solidFill>
                <a:effectLst/>
                <a:latin typeface="Segoe UI" pitchFamily="34" charset="0"/>
                <a:ea typeface="Segoe UI" pitchFamily="34" charset="0"/>
                <a:cs typeface="Segoe UI" pitchFamily="34" charset="0"/>
              </a:rPr>
              <a:t> enabled by default, meaning that scripting capabilities are not available. However, it is possible and supported to disable </a:t>
            </a:r>
            <a:r>
              <a:rPr lang="en-US" sz="1050" b="0" i="0" u="none" strike="noStrike" kern="1200" dirty="0" err="1">
                <a:solidFill>
                  <a:schemeClr val="tx1"/>
                </a:solidFill>
                <a:effectLst/>
                <a:latin typeface="Segoe UI" pitchFamily="34" charset="0"/>
                <a:ea typeface="Segoe UI" pitchFamily="34" charset="0"/>
                <a:cs typeface="Segoe UI" pitchFamily="34" charset="0"/>
              </a:rPr>
              <a:t>NoScript</a:t>
            </a:r>
            <a:r>
              <a:rPr lang="en-US" sz="1050" b="0" i="0" u="none" strike="noStrike" kern="1200" dirty="0">
                <a:solidFill>
                  <a:schemeClr val="tx1"/>
                </a:solidFill>
                <a:effectLst/>
                <a:latin typeface="Segoe UI" pitchFamily="34" charset="0"/>
                <a:ea typeface="Segoe UI" pitchFamily="34" charset="0"/>
                <a:cs typeface="Segoe UI" pitchFamily="34" charset="0"/>
              </a:rPr>
              <a:t> settings in both "modern" and "classic" sites to further enable some capabilities. </a:t>
            </a:r>
          </a:p>
          <a:p>
            <a:r>
              <a:rPr lang="en-US" sz="1050" b="0" i="0" u="none" strike="noStrike" kern="1200" dirty="0">
                <a:solidFill>
                  <a:schemeClr val="tx1"/>
                </a:solidFill>
                <a:effectLst/>
                <a:latin typeface="Segoe UI" pitchFamily="34" charset="0"/>
                <a:ea typeface="Segoe UI" pitchFamily="34" charset="0"/>
                <a:cs typeface="Segoe UI" pitchFamily="34" charset="0"/>
              </a:rPr>
              <a:t>When you design your solutions, consider these key areas related to the </a:t>
            </a:r>
            <a:r>
              <a:rPr lang="en-US" sz="1050" b="0" i="0" u="none" strike="noStrike" kern="1200" dirty="0" err="1">
                <a:solidFill>
                  <a:schemeClr val="tx1"/>
                </a:solidFill>
                <a:effectLst/>
                <a:latin typeface="Segoe UI" pitchFamily="34" charset="0"/>
                <a:ea typeface="Segoe UI" pitchFamily="34" charset="0"/>
                <a:cs typeface="Segoe UI" pitchFamily="34" charset="0"/>
              </a:rPr>
              <a:t>NoScript</a:t>
            </a:r>
            <a:r>
              <a:rPr lang="en-US" sz="1050" b="0" i="0" u="none" strike="noStrike" kern="1200" dirty="0">
                <a:solidFill>
                  <a:schemeClr val="tx1"/>
                </a:solidFill>
                <a:effectLst/>
                <a:latin typeface="Segoe UI" pitchFamily="34" charset="0"/>
                <a:ea typeface="Segoe UI" pitchFamily="34" charset="0"/>
                <a:cs typeface="Segoe UI" pitchFamily="34" charset="0"/>
              </a:rPr>
              <a:t> setting: </a:t>
            </a:r>
          </a:p>
          <a:p>
            <a:r>
              <a:rPr lang="en-US" sz="1050" b="0" i="0" u="none" strike="noStrike" kern="1200" dirty="0">
                <a:solidFill>
                  <a:schemeClr val="tx1"/>
                </a:solidFill>
                <a:effectLst/>
                <a:latin typeface="Segoe UI" pitchFamily="34" charset="0"/>
                <a:ea typeface="Segoe UI" pitchFamily="34" charset="0"/>
                <a:cs typeface="Segoe UI" pitchFamily="34" charset="0"/>
              </a:rPr>
              <a:t>Sandbox solutions are not supported.</a:t>
            </a:r>
          </a:p>
          <a:p>
            <a:r>
              <a:rPr lang="en-US" sz="1050" b="0" i="0" u="none" strike="noStrike" kern="1200" dirty="0">
                <a:solidFill>
                  <a:schemeClr val="tx1"/>
                </a:solidFill>
                <a:effectLst/>
                <a:latin typeface="Segoe UI" pitchFamily="34" charset="0"/>
                <a:ea typeface="Segoe UI" pitchFamily="34" charset="0"/>
                <a:cs typeface="Segoe UI" pitchFamily="34" charset="0"/>
              </a:rPr>
              <a:t>Custom JavaScript cannot be enabled on the sites by using "classic" extensibility options (for example, via user custom actions).</a:t>
            </a:r>
          </a:p>
          <a:p>
            <a:r>
              <a:rPr lang="en-US" sz="1050" b="0" i="0" u="none" strike="noStrike" kern="1200" dirty="0">
                <a:solidFill>
                  <a:schemeClr val="tx1"/>
                </a:solidFill>
                <a:effectLst/>
                <a:latin typeface="Segoe UI" pitchFamily="34" charset="0"/>
                <a:ea typeface="Segoe UI" pitchFamily="34" charset="0"/>
                <a:cs typeface="Segoe UI" pitchFamily="34" charset="0"/>
              </a:rPr>
              <a:t>You cannot access sites using SharePoint Designer.</a:t>
            </a:r>
          </a:p>
          <a:p>
            <a:r>
              <a:rPr lang="en-US" sz="1050" b="0" i="0" u="none" strike="noStrike" kern="1200" dirty="0">
                <a:solidFill>
                  <a:schemeClr val="tx1"/>
                </a:solidFill>
                <a:effectLst/>
                <a:latin typeface="Segoe UI" pitchFamily="34" charset="0"/>
                <a:ea typeface="Segoe UI" pitchFamily="34" charset="0"/>
                <a:cs typeface="Segoe UI" pitchFamily="34" charset="0"/>
              </a:rPr>
              <a:t>Some web parts are not available for end users.</a:t>
            </a:r>
          </a:p>
          <a:p>
            <a:r>
              <a:rPr lang="en-US" sz="1050" b="0" i="0" u="none" strike="noStrike" kern="1200" dirty="0">
                <a:solidFill>
                  <a:schemeClr val="tx1"/>
                </a:solidFill>
                <a:effectLst/>
                <a:latin typeface="Segoe UI" pitchFamily="34" charset="0"/>
                <a:ea typeface="Segoe UI" pitchFamily="34" charset="0"/>
                <a:cs typeface="Segoe UI" pitchFamily="34" charset="0"/>
              </a:rPr>
              <a:t>Ability to access or update site property bag entries.</a:t>
            </a:r>
          </a:p>
          <a:p>
            <a:r>
              <a:rPr lang="en-US" sz="1050" b="0" i="0" u="none" strike="noStrike" kern="1200" dirty="0">
                <a:solidFill>
                  <a:schemeClr val="tx1"/>
                </a:solidFill>
                <a:effectLst/>
                <a:latin typeface="Segoe UI" pitchFamily="34" charset="0"/>
                <a:ea typeface="Segoe UI" pitchFamily="34" charset="0"/>
                <a:cs typeface="Segoe UI" pitchFamily="34" charset="0"/>
              </a:rPr>
              <a:t>Note </a:t>
            </a:r>
          </a:p>
          <a:p>
            <a:r>
              <a:rPr lang="en-US" sz="1050" b="0" i="0" u="none" strike="noStrike" kern="1200" dirty="0">
                <a:solidFill>
                  <a:schemeClr val="tx1"/>
                </a:solidFill>
                <a:effectLst/>
                <a:latin typeface="Segoe UI" pitchFamily="34" charset="0"/>
                <a:ea typeface="Segoe UI" pitchFamily="34" charset="0"/>
                <a:cs typeface="Segoe UI" pitchFamily="34" charset="0"/>
              </a:rPr>
              <a:t>You can find the full list of impacted capabilities from the Microsoft Support article </a:t>
            </a:r>
            <a:r>
              <a:rPr lang="en-US" sz="1050" b="0" i="0" u="sng" strike="noStrike" kern="1200" dirty="0">
                <a:solidFill>
                  <a:schemeClr val="tx1"/>
                </a:solidFill>
                <a:effectLst/>
                <a:latin typeface="Segoe UI" pitchFamily="34" charset="0"/>
                <a:ea typeface="Segoe UI" pitchFamily="34" charset="0"/>
                <a:cs typeface="Segoe UI" pitchFamily="34" charset="0"/>
                <a:hlinkClick r:id="rId4"/>
              </a:rPr>
              <a:t>Allow or prevent custom script</a:t>
            </a:r>
            <a:r>
              <a:rPr lang="en-US" sz="1050" b="0" i="0" u="none" strike="noStrike" kern="1200" dirty="0">
                <a:solidFill>
                  <a:schemeClr val="tx1"/>
                </a:solidFill>
                <a:effectLst/>
                <a:latin typeface="Segoe UI" pitchFamily="34" charset="0"/>
                <a:ea typeface="Segoe UI" pitchFamily="34" charset="0"/>
                <a:cs typeface="Segoe UI" pitchFamily="34" charset="0"/>
              </a:rPr>
              <a:t> under the "Features affected when custom script is blocked" section. </a:t>
            </a:r>
          </a:p>
          <a:p>
            <a:r>
              <a:rPr lang="en-US" sz="1050" b="0" i="0" u="none" strike="noStrike" kern="1200" dirty="0">
                <a:solidFill>
                  <a:schemeClr val="tx1"/>
                </a:solidFill>
                <a:effectLst/>
                <a:latin typeface="Segoe UI" pitchFamily="34" charset="0"/>
                <a:ea typeface="Segoe UI" pitchFamily="34" charset="0"/>
                <a:cs typeface="Segoe UI" pitchFamily="34" charset="0"/>
              </a:rPr>
              <a:t>Using PnP provisioning engine with "modern" team sites</a:t>
            </a:r>
          </a:p>
          <a:p>
            <a:r>
              <a:rPr lang="en-US" sz="1050" b="0" i="0" u="none" strike="noStrike" kern="1200" dirty="0">
                <a:solidFill>
                  <a:schemeClr val="tx1"/>
                </a:solidFill>
                <a:effectLst/>
                <a:latin typeface="Segoe UI" pitchFamily="34" charset="0"/>
                <a:ea typeface="Segoe UI" pitchFamily="34" charset="0"/>
                <a:cs typeface="Segoe UI" pitchFamily="34" charset="0"/>
              </a:rPr>
              <a:t>You can use the </a:t>
            </a:r>
            <a:r>
              <a:rPr lang="en-US" sz="1050" b="0" i="0" u="sng" strike="noStrike" kern="1200" dirty="0">
                <a:solidFill>
                  <a:schemeClr val="tx1"/>
                </a:solidFill>
                <a:effectLst/>
                <a:latin typeface="Segoe UI" pitchFamily="34" charset="0"/>
                <a:ea typeface="Segoe UI" pitchFamily="34" charset="0"/>
                <a:cs typeface="Segoe UI" pitchFamily="34" charset="0"/>
                <a:hlinkClick r:id="rId5"/>
              </a:rPr>
              <a:t>PnP provisioning engine</a:t>
            </a:r>
            <a:r>
              <a:rPr lang="en-US" sz="1050" b="0" i="0" u="none" strike="noStrike" kern="1200" dirty="0">
                <a:solidFill>
                  <a:schemeClr val="tx1"/>
                </a:solidFill>
                <a:effectLst/>
                <a:latin typeface="Segoe UI" pitchFamily="34" charset="0"/>
                <a:ea typeface="Segoe UI" pitchFamily="34" charset="0"/>
                <a:cs typeface="Segoe UI" pitchFamily="34" charset="0"/>
              </a:rPr>
              <a:t> with "modern" team sites. The PnP provisioning engine automatically detects if a site is a "modern" team site and adjusts its behavior based on the supported capabilities. The process is exactly the same as using the PnP provisioning engine with "classic" sites where the scripting capabilities are not disabled. </a:t>
            </a:r>
          </a:p>
          <a:p>
            <a:r>
              <a:rPr lang="en-US" sz="1050" b="0" i="0" u="none" strike="noStrike" kern="1200" dirty="0">
                <a:solidFill>
                  <a:schemeClr val="tx1"/>
                </a:solidFill>
                <a:effectLst/>
                <a:latin typeface="Segoe UI" pitchFamily="34" charset="0"/>
                <a:ea typeface="Segoe UI" pitchFamily="34" charset="0"/>
                <a:cs typeface="Segoe UI" pitchFamily="34" charset="0"/>
              </a:rPr>
              <a:t>The following elements are ignored when a remote template is applied to a "modern" team site or a site that has </a:t>
            </a:r>
            <a:r>
              <a:rPr lang="en-US" sz="1050" b="0" i="0" u="none" strike="noStrike" kern="1200" dirty="0" err="1">
                <a:solidFill>
                  <a:schemeClr val="tx1"/>
                </a:solidFill>
                <a:effectLst/>
                <a:latin typeface="Segoe UI" pitchFamily="34" charset="0"/>
                <a:ea typeface="Segoe UI" pitchFamily="34" charset="0"/>
                <a:cs typeface="Segoe UI" pitchFamily="34" charset="0"/>
              </a:rPr>
              <a:t>NoScript</a:t>
            </a:r>
            <a:r>
              <a:rPr lang="en-US" sz="1050" b="0" i="0" u="none" strike="noStrike" kern="1200" dirty="0">
                <a:solidFill>
                  <a:schemeClr val="tx1"/>
                </a:solidFill>
                <a:effectLst/>
                <a:latin typeface="Segoe UI" pitchFamily="34" charset="0"/>
                <a:ea typeface="Segoe UI" pitchFamily="34" charset="0"/>
                <a:cs typeface="Segoe UI" pitchFamily="34" charset="0"/>
              </a:rPr>
              <a:t> enabled: </a:t>
            </a:r>
          </a:p>
          <a:p>
            <a:r>
              <a:rPr lang="en-US" sz="1050" b="0" i="0" u="none" strike="noStrike" kern="1200" dirty="0">
                <a:solidFill>
                  <a:schemeClr val="tx1"/>
                </a:solidFill>
                <a:effectLst/>
                <a:latin typeface="Segoe UI" pitchFamily="34" charset="0"/>
                <a:ea typeface="Segoe UI" pitchFamily="34" charset="0"/>
                <a:cs typeface="Segoe UI" pitchFamily="34" charset="0"/>
              </a:rPr>
              <a:t>Site collection </a:t>
            </a:r>
            <a:r>
              <a:rPr lang="en-US" sz="1050" b="1" i="0" u="none" strike="noStrike" kern="1200" dirty="0" err="1">
                <a:solidFill>
                  <a:schemeClr val="tx1"/>
                </a:solidFill>
                <a:effectLst/>
                <a:latin typeface="Segoe UI" pitchFamily="34" charset="0"/>
                <a:ea typeface="Segoe UI" pitchFamily="34" charset="0"/>
                <a:cs typeface="Segoe UI" pitchFamily="34" charset="0"/>
              </a:rPr>
              <a:t>AuditLogTrimmingRetention</a:t>
            </a:r>
            <a:r>
              <a:rPr lang="en-US" sz="1050" b="0" i="0" u="none" strike="noStrike" kern="1200" dirty="0">
                <a:solidFill>
                  <a:schemeClr val="tx1"/>
                </a:solidFill>
                <a:effectLst/>
                <a:latin typeface="Segoe UI" pitchFamily="34" charset="0"/>
                <a:ea typeface="Segoe UI" pitchFamily="34" charset="0"/>
                <a:cs typeface="Segoe UI" pitchFamily="34" charset="0"/>
              </a:rPr>
              <a:t> configuration in the auditing settings</a:t>
            </a:r>
          </a:p>
          <a:p>
            <a:r>
              <a:rPr lang="en-US" sz="1050" b="0" i="0" u="none" strike="noStrike" kern="1200" dirty="0">
                <a:solidFill>
                  <a:schemeClr val="tx1"/>
                </a:solidFill>
                <a:effectLst/>
                <a:latin typeface="Segoe UI" pitchFamily="34" charset="0"/>
                <a:ea typeface="Segoe UI" pitchFamily="34" charset="0"/>
                <a:cs typeface="Segoe UI" pitchFamily="34" charset="0"/>
              </a:rPr>
              <a:t>Applying a custom theme from the template; current implementation has a dependency on storing a custom theme to the catalog, which is not supported</a:t>
            </a:r>
          </a:p>
          <a:p>
            <a:r>
              <a:rPr lang="en-US" sz="1050" b="0" i="0" u="none" strike="noStrike" kern="1200" dirty="0">
                <a:solidFill>
                  <a:schemeClr val="tx1"/>
                </a:solidFill>
                <a:effectLst/>
                <a:latin typeface="Segoe UI" pitchFamily="34" charset="0"/>
                <a:ea typeface="Segoe UI" pitchFamily="34" charset="0"/>
                <a:cs typeface="Segoe UI" pitchFamily="34" charset="0"/>
              </a:rPr>
              <a:t>Form settings for content types</a:t>
            </a:r>
          </a:p>
          <a:p>
            <a:r>
              <a:rPr lang="en-US" sz="1050" b="0" i="0" u="none" strike="noStrike" kern="1200" dirty="0">
                <a:solidFill>
                  <a:schemeClr val="tx1"/>
                </a:solidFill>
                <a:effectLst/>
                <a:latin typeface="Segoe UI" pitchFamily="34" charset="0"/>
                <a:ea typeface="Segoe UI" pitchFamily="34" charset="0"/>
                <a:cs typeface="Segoe UI" pitchFamily="34" charset="0"/>
              </a:rPr>
              <a:t>Adding custom user actions to site, web, or list level</a:t>
            </a:r>
          </a:p>
          <a:p>
            <a:r>
              <a:rPr lang="en-US" sz="1050" b="0" i="0" u="none" strike="noStrike" kern="1200" dirty="0">
                <a:solidFill>
                  <a:schemeClr val="tx1"/>
                </a:solidFill>
                <a:effectLst/>
                <a:latin typeface="Segoe UI" pitchFamily="34" charset="0"/>
                <a:ea typeface="Segoe UI" pitchFamily="34" charset="0"/>
                <a:cs typeface="Segoe UI" pitchFamily="34" charset="0"/>
              </a:rPr>
              <a:t>Adding files with file types of ".</a:t>
            </a:r>
            <a:r>
              <a:rPr lang="en-US" sz="1050" b="0" i="0" u="none" strike="noStrike" kern="1200" dirty="0" err="1">
                <a:solidFill>
                  <a:schemeClr val="tx1"/>
                </a:solidFill>
                <a:effectLst/>
                <a:latin typeface="Segoe UI" pitchFamily="34" charset="0"/>
                <a:ea typeface="Segoe UI" pitchFamily="34" charset="0"/>
                <a:cs typeface="Segoe UI" pitchFamily="34" charset="0"/>
              </a:rPr>
              <a:t>asmx</a:t>
            </a:r>
            <a:r>
              <a:rPr lang="en-US" sz="1050" b="0" i="0" u="none" strike="noStrike" kern="1200" dirty="0">
                <a:solidFill>
                  <a:schemeClr val="tx1"/>
                </a:solidFill>
                <a:effectLst/>
                <a:latin typeface="Segoe UI" pitchFamily="34" charset="0"/>
                <a:ea typeface="Segoe UI" pitchFamily="34" charset="0"/>
                <a:cs typeface="Segoe UI" pitchFamily="34" charset="0"/>
              </a:rPr>
              <a:t>", ".</a:t>
            </a:r>
            <a:r>
              <a:rPr lang="en-US" sz="1050" b="0" i="0" u="none" strike="noStrike" kern="1200" dirty="0" err="1">
                <a:solidFill>
                  <a:schemeClr val="tx1"/>
                </a:solidFill>
                <a:effectLst/>
                <a:latin typeface="Segoe UI" pitchFamily="34" charset="0"/>
                <a:ea typeface="Segoe UI" pitchFamily="34" charset="0"/>
                <a:cs typeface="Segoe UI" pitchFamily="34" charset="0"/>
              </a:rPr>
              <a:t>ascx</a:t>
            </a:r>
            <a:r>
              <a:rPr lang="en-US" sz="1050" b="0" i="0" u="none" strike="noStrike" kern="1200" dirty="0">
                <a:solidFill>
                  <a:schemeClr val="tx1"/>
                </a:solidFill>
                <a:effectLst/>
                <a:latin typeface="Segoe UI" pitchFamily="34" charset="0"/>
                <a:ea typeface="Segoe UI" pitchFamily="34" charset="0"/>
                <a:cs typeface="Segoe UI" pitchFamily="34" charset="0"/>
              </a:rPr>
              <a:t>", ".</a:t>
            </a:r>
            <a:r>
              <a:rPr lang="en-US" sz="1050" b="0" i="0" u="none" strike="noStrike" kern="1200" dirty="0" err="1">
                <a:solidFill>
                  <a:schemeClr val="tx1"/>
                </a:solidFill>
                <a:effectLst/>
                <a:latin typeface="Segoe UI" pitchFamily="34" charset="0"/>
                <a:ea typeface="Segoe UI" pitchFamily="34" charset="0"/>
                <a:cs typeface="Segoe UI" pitchFamily="34" charset="0"/>
              </a:rPr>
              <a:t>aspx</a:t>
            </a:r>
            <a:r>
              <a:rPr lang="en-US" sz="1050" b="0" i="0" u="none" strike="noStrike" kern="1200" dirty="0">
                <a:solidFill>
                  <a:schemeClr val="tx1"/>
                </a:solidFill>
                <a:effectLst/>
                <a:latin typeface="Segoe UI" pitchFamily="34" charset="0"/>
                <a:ea typeface="Segoe UI" pitchFamily="34" charset="0"/>
                <a:cs typeface="Segoe UI" pitchFamily="34" charset="0"/>
              </a:rPr>
              <a:t>", ".</a:t>
            </a:r>
            <a:r>
              <a:rPr lang="en-US" sz="1050" b="0" i="0" u="none" strike="noStrike" kern="1200" dirty="0" err="1">
                <a:solidFill>
                  <a:schemeClr val="tx1"/>
                </a:solidFill>
                <a:effectLst/>
                <a:latin typeface="Segoe UI" pitchFamily="34" charset="0"/>
                <a:ea typeface="Segoe UI" pitchFamily="34" charset="0"/>
                <a:cs typeface="Segoe UI" pitchFamily="34" charset="0"/>
              </a:rPr>
              <a:t>htc</a:t>
            </a:r>
            <a:r>
              <a:rPr lang="en-US" sz="1050" b="0" i="0" u="none" strike="noStrike" kern="1200" dirty="0">
                <a:solidFill>
                  <a:schemeClr val="tx1"/>
                </a:solidFill>
                <a:effectLst/>
                <a:latin typeface="Segoe UI" pitchFamily="34" charset="0"/>
                <a:ea typeface="Segoe UI" pitchFamily="34" charset="0"/>
                <a:cs typeface="Segoe UI" pitchFamily="34" charset="0"/>
              </a:rPr>
              <a:t>", ".jar", ".master", ".</a:t>
            </a:r>
            <a:r>
              <a:rPr lang="en-US" sz="1050" b="0" i="0" u="none" strike="noStrike" kern="1200" dirty="0" err="1">
                <a:solidFill>
                  <a:schemeClr val="tx1"/>
                </a:solidFill>
                <a:effectLst/>
                <a:latin typeface="Segoe UI" pitchFamily="34" charset="0"/>
                <a:ea typeface="Segoe UI" pitchFamily="34" charset="0"/>
                <a:cs typeface="Segoe UI" pitchFamily="34" charset="0"/>
              </a:rPr>
              <a:t>swf</a:t>
            </a:r>
            <a:r>
              <a:rPr lang="en-US" sz="1050" b="0" i="0" u="none" strike="noStrike" kern="1200" dirty="0">
                <a:solidFill>
                  <a:schemeClr val="tx1"/>
                </a:solidFill>
                <a:effectLst/>
                <a:latin typeface="Segoe UI" pitchFamily="34" charset="0"/>
                <a:ea typeface="Segoe UI" pitchFamily="34" charset="0"/>
                <a:cs typeface="Segoe UI" pitchFamily="34" charset="0"/>
              </a:rPr>
              <a:t>", ".</a:t>
            </a:r>
            <a:r>
              <a:rPr lang="en-US" sz="1050" b="0" i="0" u="none" strike="noStrike" kern="1200" dirty="0" err="1">
                <a:solidFill>
                  <a:schemeClr val="tx1"/>
                </a:solidFill>
                <a:effectLst/>
                <a:latin typeface="Segoe UI" pitchFamily="34" charset="0"/>
                <a:ea typeface="Segoe UI" pitchFamily="34" charset="0"/>
                <a:cs typeface="Segoe UI" pitchFamily="34" charset="0"/>
              </a:rPr>
              <a:t>xap</a:t>
            </a:r>
            <a:r>
              <a:rPr lang="en-US" sz="1050" b="0" i="0" u="none" strike="noStrike" kern="1200" dirty="0">
                <a:solidFill>
                  <a:schemeClr val="tx1"/>
                </a:solidFill>
                <a:effectLst/>
                <a:latin typeface="Segoe UI" pitchFamily="34" charset="0"/>
                <a:ea typeface="Segoe UI" pitchFamily="34" charset="0"/>
                <a:cs typeface="Segoe UI" pitchFamily="34" charset="0"/>
              </a:rPr>
              <a:t>", ".</a:t>
            </a:r>
            <a:r>
              <a:rPr lang="en-US" sz="1050" b="0" i="0" u="none" strike="noStrike" kern="1200" dirty="0" err="1">
                <a:solidFill>
                  <a:schemeClr val="tx1"/>
                </a:solidFill>
                <a:effectLst/>
                <a:latin typeface="Segoe UI" pitchFamily="34" charset="0"/>
                <a:ea typeface="Segoe UI" pitchFamily="34" charset="0"/>
                <a:cs typeface="Segoe UI" pitchFamily="34" charset="0"/>
              </a:rPr>
              <a:t>xsf</a:t>
            </a:r>
            <a:r>
              <a:rPr lang="en-US" sz="1050" b="0" i="0" u="none" strike="noStrike" kern="1200" dirty="0">
                <a:solidFill>
                  <a:schemeClr val="tx1"/>
                </a:solidFill>
                <a:effectLst/>
                <a:latin typeface="Segoe UI" pitchFamily="34" charset="0"/>
                <a:ea typeface="Segoe UI" pitchFamily="34" charset="0"/>
                <a:cs typeface="Segoe UI" pitchFamily="34" charset="0"/>
              </a:rPr>
              <a:t>"</a:t>
            </a:r>
          </a:p>
          <a:p>
            <a:r>
              <a:rPr lang="en-US" sz="1050" b="0" i="0" u="none" strike="noStrike" kern="1200" dirty="0">
                <a:solidFill>
                  <a:schemeClr val="tx1"/>
                </a:solidFill>
                <a:effectLst/>
                <a:latin typeface="Segoe UI" pitchFamily="34" charset="0"/>
                <a:ea typeface="Segoe UI" pitchFamily="34" charset="0"/>
                <a:cs typeface="Segoe UI" pitchFamily="34" charset="0"/>
              </a:rPr>
              <a:t>Adding files to libraries with the following </a:t>
            </a:r>
            <a:r>
              <a:rPr lang="en-US" sz="1050" b="0" i="0" u="none" strike="noStrike" kern="1200" dirty="0" err="1">
                <a:solidFill>
                  <a:schemeClr val="tx1"/>
                </a:solidFill>
                <a:effectLst/>
                <a:latin typeface="Segoe UI" pitchFamily="34" charset="0"/>
                <a:ea typeface="Segoe UI" pitchFamily="34" charset="0"/>
                <a:cs typeface="Segoe UI" pitchFamily="34" charset="0"/>
              </a:rPr>
              <a:t>urls</a:t>
            </a:r>
            <a:r>
              <a:rPr lang="en-US" sz="1050" b="0" i="0" u="none" strike="noStrike" kern="1200" dirty="0">
                <a:solidFill>
                  <a:schemeClr val="tx1"/>
                </a:solidFill>
                <a:effectLst/>
                <a:latin typeface="Segoe UI" pitchFamily="34" charset="0"/>
                <a:ea typeface="Segoe UI" pitchFamily="34" charset="0"/>
                <a:cs typeface="Segoe UI" pitchFamily="34" charset="0"/>
              </a:rPr>
              <a:t> "_catalogs/theme", "style library", "_catalogs/</a:t>
            </a:r>
            <a:r>
              <a:rPr lang="en-US" sz="1050" b="0" i="0" u="none" strike="noStrike" kern="1200" dirty="0" err="1">
                <a:solidFill>
                  <a:schemeClr val="tx1"/>
                </a:solidFill>
                <a:effectLst/>
                <a:latin typeface="Segoe UI" pitchFamily="34" charset="0"/>
                <a:ea typeface="Segoe UI" pitchFamily="34" charset="0"/>
                <a:cs typeface="Segoe UI" pitchFamily="34" charset="0"/>
              </a:rPr>
              <a:t>lt</a:t>
            </a:r>
            <a:r>
              <a:rPr lang="en-US" sz="1050" b="0" i="0" u="none" strike="noStrike" kern="1200" dirty="0">
                <a:solidFill>
                  <a:schemeClr val="tx1"/>
                </a:solidFill>
                <a:effectLst/>
                <a:latin typeface="Segoe UI" pitchFamily="34" charset="0"/>
                <a:ea typeface="Segoe UI" pitchFamily="34" charset="0"/>
                <a:cs typeface="Segoe UI" pitchFamily="34" charset="0"/>
              </a:rPr>
              <a:t>", "_catalogs/wp"</a:t>
            </a:r>
          </a:p>
          <a:p>
            <a:r>
              <a:rPr lang="en-US" sz="1050" b="0" i="0" u="none" strike="noStrike" kern="1200" dirty="0">
                <a:solidFill>
                  <a:schemeClr val="tx1"/>
                </a:solidFill>
                <a:effectLst/>
                <a:latin typeface="Segoe UI" pitchFamily="34" charset="0"/>
                <a:ea typeface="Segoe UI" pitchFamily="34" charset="0"/>
                <a:cs typeface="Segoe UI" pitchFamily="34" charset="0"/>
              </a:rPr>
              <a:t>Adding web parts to site pages</a:t>
            </a:r>
          </a:p>
          <a:p>
            <a:r>
              <a:rPr lang="en-US" sz="1050" b="0" i="0" u="none" strike="noStrike" kern="1200" dirty="0">
                <a:solidFill>
                  <a:schemeClr val="tx1"/>
                </a:solidFill>
                <a:effectLst/>
                <a:latin typeface="Segoe UI" pitchFamily="34" charset="0"/>
                <a:ea typeface="Segoe UI" pitchFamily="34" charset="0"/>
                <a:cs typeface="Segoe UI" pitchFamily="34" charset="0"/>
              </a:rPr>
              <a:t>Storing provisioning template information to the property bag of the provisioned site</a:t>
            </a:r>
          </a:p>
          <a:p>
            <a:r>
              <a:rPr lang="en-US" sz="1050" b="0" i="0" u="none" strike="noStrike" kern="1200" dirty="0">
                <a:solidFill>
                  <a:schemeClr val="tx1"/>
                </a:solidFill>
                <a:effectLst/>
                <a:latin typeface="Segoe UI" pitchFamily="34" charset="0"/>
                <a:ea typeface="Segoe UI" pitchFamily="34" charset="0"/>
                <a:cs typeface="Segoe UI" pitchFamily="34" charset="0"/>
              </a:rPr>
              <a:t>Adding or updating property bag entries to the site property bag</a:t>
            </a:r>
          </a:p>
          <a:p>
            <a:r>
              <a:rPr lang="en-US" sz="1050" b="0" i="0" u="none" strike="noStrike" kern="1200" dirty="0">
                <a:solidFill>
                  <a:schemeClr val="tx1"/>
                </a:solidFill>
                <a:effectLst/>
                <a:latin typeface="Segoe UI" pitchFamily="34" charset="0"/>
                <a:ea typeface="Segoe UI" pitchFamily="34" charset="0"/>
                <a:cs typeface="Segoe UI" pitchFamily="34" charset="0"/>
              </a:rPr>
              <a:t>"Classic" publishing settings and assets</a:t>
            </a:r>
          </a:p>
          <a:p>
            <a:r>
              <a:rPr lang="en-US" sz="1050" b="0" i="0" u="none" strike="noStrike" kern="1200" dirty="0">
                <a:solidFill>
                  <a:schemeClr val="tx1"/>
                </a:solidFill>
                <a:effectLst/>
                <a:latin typeface="Segoe UI" pitchFamily="34" charset="0"/>
                <a:ea typeface="Segoe UI" pitchFamily="34" charset="0"/>
                <a:cs typeface="Segoe UI" pitchFamily="34" charset="0"/>
              </a:rPr>
              <a:t>Site No Crawl settings</a:t>
            </a:r>
          </a:p>
          <a:p>
            <a:r>
              <a:rPr lang="en-US" sz="1050" b="0" i="0" u="none" strike="noStrike" kern="1200" dirty="0">
                <a:solidFill>
                  <a:schemeClr val="tx1"/>
                </a:solidFill>
                <a:effectLst/>
                <a:latin typeface="Segoe UI" pitchFamily="34" charset="0"/>
                <a:ea typeface="Segoe UI" pitchFamily="34" charset="0"/>
                <a:cs typeface="Segoe UI" pitchFamily="34" charset="0"/>
              </a:rPr>
              <a:t>Site master page settings</a:t>
            </a:r>
          </a:p>
          <a:p>
            <a:pPr>
              <a:spcBef>
                <a:spcPts val="0"/>
              </a:spcBef>
              <a:spcAft>
                <a:spcPts val="0"/>
              </a:spcAft>
            </a:pPr>
            <a:endParaRPr lang="en-US" sz="1050" kern="1200" dirty="0">
              <a:solidFill>
                <a:schemeClr val="tx1"/>
              </a:solidFill>
              <a:effectLst/>
              <a:latin typeface="Segoe UI" pitchFamily="34" charset="0"/>
              <a:ea typeface="Segoe UI" pitchFamily="34" charset="0"/>
              <a:cs typeface="Segoe UI" pitchFamily="34" charset="0"/>
            </a:endParaRPr>
          </a:p>
        </p:txBody>
      </p:sp>
      <p:sp>
        <p:nvSpPr>
          <p:cNvPr id="11" name="Slide Image Placeholder 10"/>
          <p:cNvSpPr>
            <a:spLocks noGrp="1" noRot="1" noChangeAspect="1"/>
          </p:cNvSpPr>
          <p:nvPr>
            <p:ph type="sldImg"/>
          </p:nvPr>
        </p:nvSpPr>
        <p:spPr>
          <a:xfrm>
            <a:off x="381000" y="482600"/>
            <a:ext cx="6096000" cy="3429000"/>
          </a:xfrm>
        </p:spPr>
      </p:sp>
      <p:sp>
        <p:nvSpPr>
          <p:cNvPr id="2" name="Slide Number Placeholder 1"/>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pitchFamily="34" charset="0"/>
            </a:endParaRPr>
          </a:p>
        </p:txBody>
      </p:sp>
    </p:spTree>
    <p:extLst>
      <p:ext uri="{BB962C8B-B14F-4D97-AF65-F5344CB8AC3E}">
        <p14:creationId xmlns:p14="http://schemas.microsoft.com/office/powerpoint/2010/main" val="2566478199"/>
      </p:ext>
    </p:extLst>
  </p:cSld>
  <p:clrMapOvr>
    <a:masterClrMapping/>
  </p:clrMapOvr>
</p:notes>
</file>

<file path=ppt/notesSlides/notesSlide11.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a:spcBef>
                <a:spcPts val="0"/>
              </a:spcBef>
              <a:spcAft>
                <a:spcPts val="0"/>
              </a:spcAft>
            </a:pPr>
            <a:endParaRPr lang="en-US" sz="1050" kern="1200" dirty="0">
              <a:solidFill>
                <a:schemeClr val="tx1"/>
              </a:solidFill>
              <a:effectLst/>
              <a:latin typeface="Segoe UI" pitchFamily="34" charset="0"/>
              <a:ea typeface="Segoe UI" pitchFamily="34" charset="0"/>
              <a:cs typeface="Segoe UI" pitchFamily="34" charset="0"/>
            </a:endParaRPr>
          </a:p>
        </p:txBody>
      </p:sp>
      <p:sp>
        <p:nvSpPr>
          <p:cNvPr id="11" name="Slide Image Placeholder 10"/>
          <p:cNvSpPr>
            <a:spLocks noGrp="1" noRot="1" noChangeAspect="1"/>
          </p:cNvSpPr>
          <p:nvPr>
            <p:ph type="sldImg"/>
          </p:nvPr>
        </p:nvSpPr>
        <p:spPr>
          <a:xfrm>
            <a:off x="381000" y="482600"/>
            <a:ext cx="6096000" cy="3429000"/>
          </a:xfrm>
        </p:spPr>
      </p:sp>
      <p:sp>
        <p:nvSpPr>
          <p:cNvPr id="2" name="Slide Number Placeholder 1"/>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pitchFamily="34" charset="0"/>
            </a:endParaRPr>
          </a:p>
        </p:txBody>
      </p:sp>
    </p:spTree>
    <p:extLst>
      <p:ext uri="{BB962C8B-B14F-4D97-AF65-F5344CB8AC3E}">
        <p14:creationId xmlns:p14="http://schemas.microsoft.com/office/powerpoint/2010/main" val="3109940834"/>
      </p:ext>
    </p:extLst>
  </p:cSld>
  <p:clrMapOvr>
    <a:masterClrMapping/>
  </p:clrMapOvr>
</p:notes>
</file>

<file path=ppt/notesSlides/notesSlide12.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a:spcBef>
                <a:spcPts val="0"/>
              </a:spcBef>
              <a:spcAft>
                <a:spcPts val="0"/>
              </a:spcAft>
            </a:pPr>
            <a:endParaRPr lang="en-US" sz="1050" kern="1200" dirty="0">
              <a:solidFill>
                <a:schemeClr val="tx1"/>
              </a:solidFill>
              <a:effectLst/>
              <a:latin typeface="Segoe UI" pitchFamily="34" charset="0"/>
              <a:ea typeface="Segoe UI" pitchFamily="34" charset="0"/>
              <a:cs typeface="Segoe UI" pitchFamily="34" charset="0"/>
            </a:endParaRPr>
          </a:p>
        </p:txBody>
      </p:sp>
      <p:sp>
        <p:nvSpPr>
          <p:cNvPr id="11" name="Slide Image Placeholder 10"/>
          <p:cNvSpPr>
            <a:spLocks noGrp="1" noRot="1" noChangeAspect="1"/>
          </p:cNvSpPr>
          <p:nvPr>
            <p:ph type="sldImg"/>
          </p:nvPr>
        </p:nvSpPr>
        <p:spPr>
          <a:xfrm>
            <a:off x="381000" y="482600"/>
            <a:ext cx="6096000" cy="3429000"/>
          </a:xfrm>
        </p:spPr>
      </p:sp>
      <p:sp>
        <p:nvSpPr>
          <p:cNvPr id="2" name="Slide Number Placeholder 1"/>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pitchFamily="34" charset="0"/>
            </a:endParaRPr>
          </a:p>
        </p:txBody>
      </p:sp>
    </p:spTree>
    <p:extLst>
      <p:ext uri="{BB962C8B-B14F-4D97-AF65-F5344CB8AC3E}">
        <p14:creationId xmlns:p14="http://schemas.microsoft.com/office/powerpoint/2010/main" val="1594833457"/>
      </p:ext>
    </p:extLst>
  </p:cSld>
  <p:clrMapOvr>
    <a:masterClrMapping/>
  </p:clrMapOvr>
</p:notes>
</file>

<file path=ppt/notesSlides/notesSlide13.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a:spcBef>
                <a:spcPts val="0"/>
              </a:spcBef>
              <a:spcAft>
                <a:spcPts val="0"/>
              </a:spcAft>
            </a:pPr>
            <a:endParaRPr lang="en-US" sz="1050" kern="1200" dirty="0">
              <a:solidFill>
                <a:schemeClr val="tx1"/>
              </a:solidFill>
              <a:effectLst/>
              <a:latin typeface="Segoe UI" pitchFamily="34" charset="0"/>
              <a:ea typeface="Segoe UI" pitchFamily="34" charset="0"/>
              <a:cs typeface="Segoe UI" pitchFamily="34" charset="0"/>
            </a:endParaRPr>
          </a:p>
        </p:txBody>
      </p:sp>
      <p:sp>
        <p:nvSpPr>
          <p:cNvPr id="11" name="Slide Image Placeholder 10"/>
          <p:cNvSpPr>
            <a:spLocks noGrp="1" noRot="1" noChangeAspect="1"/>
          </p:cNvSpPr>
          <p:nvPr>
            <p:ph type="sldImg"/>
          </p:nvPr>
        </p:nvSpPr>
        <p:spPr>
          <a:xfrm>
            <a:off x="381000" y="482600"/>
            <a:ext cx="6096000" cy="3429000"/>
          </a:xfrm>
        </p:spPr>
      </p:sp>
      <p:sp>
        <p:nvSpPr>
          <p:cNvPr id="2" name="Slide Number Placeholder 1"/>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pitchFamily="34" charset="0"/>
            </a:endParaRPr>
          </a:p>
        </p:txBody>
      </p:sp>
    </p:spTree>
    <p:extLst>
      <p:ext uri="{BB962C8B-B14F-4D97-AF65-F5344CB8AC3E}">
        <p14:creationId xmlns:p14="http://schemas.microsoft.com/office/powerpoint/2010/main" val="2485436487"/>
      </p:ext>
    </p:extLst>
  </p:cSld>
  <p:clrMapOvr>
    <a:masterClrMapping/>
  </p:clrMapOvr>
</p:notes>
</file>

<file path=ppt/notesSlides/notesSlide14.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z="1050" b="0" kern="1200" dirty="0">
                <a:solidFill>
                  <a:schemeClr val="tx1"/>
                </a:solidFill>
                <a:effectLst/>
                <a:latin typeface="Segoe UI" pitchFamily="34" charset="0"/>
                <a:ea typeface="Segoe UI" pitchFamily="34" charset="0"/>
                <a:cs typeface="Segoe UI" pitchFamily="34" charset="0"/>
              </a:rPr>
              <a:t>What does a communication site include?</a:t>
            </a:r>
          </a:p>
          <a:p>
            <a:r>
              <a:rPr lang="en-US" sz="1050" kern="1200" dirty="0">
                <a:solidFill>
                  <a:schemeClr val="tx1"/>
                </a:solidFill>
                <a:effectLst/>
                <a:latin typeface="Segoe UI" pitchFamily="34" charset="0"/>
                <a:ea typeface="Segoe UI" pitchFamily="34" charset="0"/>
                <a:cs typeface="Segoe UI" pitchFamily="34" charset="0"/>
              </a:rPr>
              <a:t>When you </a:t>
            </a:r>
            <a:r>
              <a:rPr lang="en-US" sz="1050" u="none" strike="noStrike" kern="1200" dirty="0">
                <a:solidFill>
                  <a:schemeClr val="tx1"/>
                </a:solidFill>
                <a:effectLst/>
                <a:latin typeface="Segoe UI" pitchFamily="34" charset="0"/>
                <a:ea typeface="Segoe UI" pitchFamily="34" charset="0"/>
                <a:cs typeface="Segoe UI" pitchFamily="34" charset="0"/>
                <a:hlinkClick r:id="rId3"/>
              </a:rPr>
              <a:t>create a communication site in SharePoint Online</a:t>
            </a:r>
            <a:r>
              <a:rPr lang="en-US" sz="1050" kern="1200" dirty="0">
                <a:solidFill>
                  <a:schemeClr val="tx1"/>
                </a:solidFill>
                <a:effectLst/>
                <a:latin typeface="Segoe UI" pitchFamily="34" charset="0"/>
                <a:ea typeface="Segoe UI" pitchFamily="34" charset="0"/>
                <a:cs typeface="Segoe UI" pitchFamily="34" charset="0"/>
              </a:rPr>
              <a:t>, you can start with a blank site or choose one of the other site designs, each of which comes with a default set of </a:t>
            </a:r>
            <a:r>
              <a:rPr lang="en-US" sz="1050" u="none" strike="noStrike" kern="1200" dirty="0">
                <a:solidFill>
                  <a:schemeClr val="tx1"/>
                </a:solidFill>
                <a:effectLst/>
                <a:latin typeface="Segoe UI" pitchFamily="34" charset="0"/>
                <a:ea typeface="Segoe UI" pitchFamily="34" charset="0"/>
                <a:cs typeface="Segoe UI" pitchFamily="34" charset="0"/>
                <a:hlinkClick r:id="rId4"/>
              </a:rPr>
              <a:t>web parts</a:t>
            </a:r>
            <a:r>
              <a:rPr lang="en-US" sz="1050" kern="1200" dirty="0">
                <a:solidFill>
                  <a:schemeClr val="tx1"/>
                </a:solidFill>
                <a:effectLst/>
                <a:latin typeface="Segoe UI" pitchFamily="34" charset="0"/>
                <a:ea typeface="Segoe UI" pitchFamily="34" charset="0"/>
                <a:cs typeface="Segoe UI" pitchFamily="34" charset="0"/>
              </a:rPr>
              <a:t>. The options available are:</a:t>
            </a:r>
          </a:p>
          <a:p>
            <a:r>
              <a:rPr lang="en-US" sz="1050" b="1" kern="1200" dirty="0">
                <a:solidFill>
                  <a:schemeClr val="tx1"/>
                </a:solidFill>
                <a:effectLst/>
                <a:latin typeface="Segoe UI" pitchFamily="34" charset="0"/>
                <a:ea typeface="Segoe UI" pitchFamily="34" charset="0"/>
                <a:cs typeface="Segoe UI" pitchFamily="34" charset="0"/>
              </a:rPr>
              <a:t>Topic</a:t>
            </a:r>
            <a:r>
              <a:rPr lang="en-US" sz="1050" kern="1200" dirty="0">
                <a:solidFill>
                  <a:schemeClr val="tx1"/>
                </a:solidFill>
                <a:effectLst/>
                <a:latin typeface="Segoe UI" pitchFamily="34" charset="0"/>
                <a:ea typeface="Segoe UI" pitchFamily="34" charset="0"/>
                <a:cs typeface="Segoe UI" pitchFamily="34" charset="0"/>
              </a:rPr>
              <a:t> to share information such as news, events, and other content.</a:t>
            </a:r>
          </a:p>
          <a:p>
            <a:r>
              <a:rPr lang="en-US" sz="1050" b="1" kern="1200" dirty="0">
                <a:solidFill>
                  <a:schemeClr val="tx1"/>
                </a:solidFill>
                <a:effectLst/>
                <a:latin typeface="Segoe UI" pitchFamily="34" charset="0"/>
                <a:ea typeface="Segoe UI" pitchFamily="34" charset="0"/>
                <a:cs typeface="Segoe UI" pitchFamily="34" charset="0"/>
              </a:rPr>
              <a:t>Showcase</a:t>
            </a:r>
            <a:r>
              <a:rPr lang="en-US" sz="1050" kern="1200" dirty="0">
                <a:solidFill>
                  <a:schemeClr val="tx1"/>
                </a:solidFill>
                <a:effectLst/>
                <a:latin typeface="Segoe UI" pitchFamily="34" charset="0"/>
                <a:ea typeface="Segoe UI" pitchFamily="34" charset="0"/>
                <a:cs typeface="Segoe UI" pitchFamily="34" charset="0"/>
              </a:rPr>
              <a:t> to use photos or images to showcase a product, team, or event.</a:t>
            </a:r>
          </a:p>
          <a:p>
            <a:r>
              <a:rPr lang="en-US" sz="1050" b="1" kern="1200" dirty="0">
                <a:solidFill>
                  <a:schemeClr val="tx1"/>
                </a:solidFill>
                <a:effectLst/>
                <a:latin typeface="Segoe UI" pitchFamily="34" charset="0"/>
                <a:ea typeface="Segoe UI" pitchFamily="34" charset="0"/>
                <a:cs typeface="Segoe UI" pitchFamily="34" charset="0"/>
              </a:rPr>
              <a:t>Blank</a:t>
            </a:r>
            <a:r>
              <a:rPr lang="en-US" sz="1050" kern="1200" dirty="0">
                <a:solidFill>
                  <a:schemeClr val="tx1"/>
                </a:solidFill>
                <a:effectLst/>
                <a:latin typeface="Segoe UI" pitchFamily="34" charset="0"/>
                <a:ea typeface="Segoe UI" pitchFamily="34" charset="0"/>
                <a:cs typeface="Segoe UI" pitchFamily="34" charset="0"/>
              </a:rPr>
              <a:t> to create your own design.</a:t>
            </a:r>
          </a:p>
          <a:p>
            <a:r>
              <a:rPr lang="en-US" sz="1050" kern="1200" dirty="0">
                <a:solidFill>
                  <a:schemeClr val="tx1"/>
                </a:solidFill>
                <a:effectLst/>
                <a:latin typeface="Segoe UI" pitchFamily="34" charset="0"/>
                <a:ea typeface="Segoe UI" pitchFamily="34" charset="0"/>
                <a:cs typeface="Segoe UI" pitchFamily="34" charset="0"/>
              </a:rPr>
              <a:t>No matter which one you choose, you can add, remove, or reorder web parts as needed.</a:t>
            </a:r>
          </a:p>
          <a:p>
            <a:r>
              <a:rPr lang="en-US" sz="1050" kern="1200" dirty="0">
                <a:solidFill>
                  <a:schemeClr val="tx1"/>
                </a:solidFill>
                <a:effectLst/>
                <a:latin typeface="Segoe UI" pitchFamily="34" charset="0"/>
                <a:ea typeface="Segoe UI" pitchFamily="34" charset="0"/>
                <a:cs typeface="Segoe UI" pitchFamily="34" charset="0"/>
              </a:rPr>
              <a:t>If you have permission to edit the site, there's also a link at the top of the </a:t>
            </a:r>
            <a:r>
              <a:rPr lang="en-US" sz="1050" kern="1200" dirty="0" err="1">
                <a:solidFill>
                  <a:schemeClr val="tx1"/>
                </a:solidFill>
                <a:effectLst/>
                <a:latin typeface="Segoe UI" pitchFamily="34" charset="0"/>
                <a:ea typeface="Segoe UI" pitchFamily="34" charset="0"/>
                <a:cs typeface="Segoe UI" pitchFamily="34" charset="0"/>
              </a:rPr>
              <a:t>communcation</a:t>
            </a:r>
            <a:r>
              <a:rPr lang="en-US" sz="1050" kern="1200" dirty="0">
                <a:solidFill>
                  <a:schemeClr val="tx1"/>
                </a:solidFill>
                <a:effectLst/>
                <a:latin typeface="Segoe UI" pitchFamily="34" charset="0"/>
                <a:ea typeface="Segoe UI" pitchFamily="34" charset="0"/>
                <a:cs typeface="Segoe UI" pitchFamily="34" charset="0"/>
              </a:rPr>
              <a:t> site to </a:t>
            </a:r>
            <a:r>
              <a:rPr lang="en-US" sz="1050" u="none" strike="noStrike" kern="1200" dirty="0">
                <a:solidFill>
                  <a:schemeClr val="tx1"/>
                </a:solidFill>
                <a:effectLst/>
                <a:latin typeface="Segoe UI" pitchFamily="34" charset="0"/>
                <a:ea typeface="Segoe UI" pitchFamily="34" charset="0"/>
                <a:cs typeface="Segoe UI" pitchFamily="34" charset="0"/>
                <a:hlinkClick r:id="rId5"/>
              </a:rPr>
              <a:t>add a new list</a:t>
            </a:r>
            <a:r>
              <a:rPr lang="en-US" sz="1050" kern="1200" dirty="0">
                <a:solidFill>
                  <a:schemeClr val="tx1"/>
                </a:solidFill>
                <a:effectLst/>
                <a:latin typeface="Segoe UI" pitchFamily="34" charset="0"/>
                <a:ea typeface="Segoe UI" pitchFamily="34" charset="0"/>
                <a:cs typeface="Segoe UI" pitchFamily="34" charset="0"/>
              </a:rPr>
              <a:t>, </a:t>
            </a:r>
            <a:r>
              <a:rPr lang="en-US" sz="1050" u="none" strike="noStrike" kern="1200" dirty="0">
                <a:solidFill>
                  <a:schemeClr val="tx1"/>
                </a:solidFill>
                <a:effectLst/>
                <a:latin typeface="Segoe UI" pitchFamily="34" charset="0"/>
                <a:ea typeface="Segoe UI" pitchFamily="34" charset="0"/>
                <a:cs typeface="Segoe UI" pitchFamily="34" charset="0"/>
                <a:hlinkClick r:id="rId6"/>
              </a:rPr>
              <a:t>document library</a:t>
            </a:r>
            <a:r>
              <a:rPr lang="en-US" sz="1050" kern="1200" dirty="0">
                <a:solidFill>
                  <a:schemeClr val="tx1"/>
                </a:solidFill>
                <a:effectLst/>
                <a:latin typeface="Segoe UI" pitchFamily="34" charset="0"/>
                <a:ea typeface="Segoe UI" pitchFamily="34" charset="0"/>
                <a:cs typeface="Segoe UI" pitchFamily="34" charset="0"/>
              </a:rPr>
              <a:t>, </a:t>
            </a:r>
            <a:r>
              <a:rPr lang="en-US" sz="1050" u="none" strike="noStrike" kern="1200" dirty="0">
                <a:solidFill>
                  <a:schemeClr val="tx1"/>
                </a:solidFill>
                <a:effectLst/>
                <a:latin typeface="Segoe UI" pitchFamily="34" charset="0"/>
                <a:ea typeface="Segoe UI" pitchFamily="34" charset="0"/>
                <a:cs typeface="Segoe UI" pitchFamily="34" charset="0"/>
                <a:hlinkClick r:id="rId7"/>
              </a:rPr>
              <a:t>page</a:t>
            </a:r>
            <a:r>
              <a:rPr lang="en-US" sz="1050" kern="1200" dirty="0">
                <a:solidFill>
                  <a:schemeClr val="tx1"/>
                </a:solidFill>
                <a:effectLst/>
                <a:latin typeface="Segoe UI" pitchFamily="34" charset="0"/>
                <a:ea typeface="Segoe UI" pitchFamily="34" charset="0"/>
                <a:cs typeface="Segoe UI" pitchFamily="34" charset="0"/>
              </a:rPr>
              <a:t>, news post, or web app to the site.</a:t>
            </a:r>
          </a:p>
          <a:p>
            <a:r>
              <a:rPr lang="en-US" sz="1050" b="0" kern="1200" dirty="0">
                <a:solidFill>
                  <a:schemeClr val="tx1"/>
                </a:solidFill>
                <a:effectLst/>
                <a:latin typeface="Segoe UI" pitchFamily="34" charset="0"/>
                <a:ea typeface="Segoe UI" pitchFamily="34" charset="0"/>
                <a:cs typeface="Segoe UI" pitchFamily="34" charset="0"/>
              </a:rPr>
              <a:t>Topic</a:t>
            </a:r>
          </a:p>
          <a:p>
            <a:r>
              <a:rPr lang="en-US" sz="1050" kern="1200" dirty="0">
                <a:solidFill>
                  <a:schemeClr val="tx1"/>
                </a:solidFill>
                <a:effectLst/>
                <a:latin typeface="Segoe UI" pitchFamily="34" charset="0"/>
                <a:ea typeface="Segoe UI" pitchFamily="34" charset="0"/>
                <a:cs typeface="Segoe UI" pitchFamily="34" charset="0"/>
              </a:rPr>
              <a:t>When you choose the Topic design, you get a home page that includes several web parts ready for you to customize. The web parts included by default on a Communication site that uses the Topic design are:</a:t>
            </a:r>
          </a:p>
          <a:p>
            <a:r>
              <a:rPr lang="en-US" sz="1050" b="1" kern="1200" dirty="0">
                <a:solidFill>
                  <a:schemeClr val="tx1"/>
                </a:solidFill>
                <a:effectLst/>
                <a:latin typeface="Segoe UI" pitchFamily="34" charset="0"/>
                <a:ea typeface="Segoe UI" pitchFamily="34" charset="0"/>
                <a:cs typeface="Segoe UI" pitchFamily="34" charset="0"/>
              </a:rPr>
              <a:t>Hero</a:t>
            </a:r>
            <a:r>
              <a:rPr lang="en-US" sz="1050" kern="1200" dirty="0">
                <a:solidFill>
                  <a:schemeClr val="tx1"/>
                </a:solidFill>
                <a:effectLst/>
                <a:latin typeface="Segoe UI" pitchFamily="34" charset="0"/>
                <a:ea typeface="Segoe UI" pitchFamily="34" charset="0"/>
                <a:cs typeface="Segoe UI" pitchFamily="34" charset="0"/>
              </a:rPr>
              <a:t>: Use the Hero web part to bring focus and visual interest to your page. You can display up to five items in the Hero web part, and you can add compelling images to draw attention to each. For more information, see </a:t>
            </a:r>
            <a:r>
              <a:rPr lang="en-US" sz="1050" u="none" strike="noStrike" kern="1200" dirty="0">
                <a:solidFill>
                  <a:schemeClr val="tx1"/>
                </a:solidFill>
                <a:effectLst/>
                <a:latin typeface="Segoe UI" pitchFamily="34" charset="0"/>
                <a:ea typeface="Segoe UI" pitchFamily="34" charset="0"/>
                <a:cs typeface="Segoe UI" pitchFamily="34" charset="0"/>
                <a:hlinkClick r:id="rId8"/>
              </a:rPr>
              <a:t>Use the Hero web part on a modern page</a:t>
            </a:r>
            <a:r>
              <a:rPr lang="en-US" sz="1050" kern="1200" dirty="0">
                <a:solidFill>
                  <a:schemeClr val="tx1"/>
                </a:solidFill>
                <a:effectLst/>
                <a:latin typeface="Segoe UI" pitchFamily="34" charset="0"/>
                <a:ea typeface="Segoe UI" pitchFamily="34" charset="0"/>
                <a:cs typeface="Segoe UI" pitchFamily="34" charset="0"/>
              </a:rPr>
              <a:t>.</a:t>
            </a:r>
          </a:p>
          <a:p>
            <a:r>
              <a:rPr lang="en-US" sz="1050" b="1" kern="1200" dirty="0">
                <a:solidFill>
                  <a:schemeClr val="tx1"/>
                </a:solidFill>
                <a:effectLst/>
                <a:latin typeface="Segoe UI" pitchFamily="34" charset="0"/>
                <a:ea typeface="Segoe UI" pitchFamily="34" charset="0"/>
                <a:cs typeface="Segoe UI" pitchFamily="34" charset="0"/>
              </a:rPr>
              <a:t>News</a:t>
            </a:r>
            <a:r>
              <a:rPr lang="en-US" sz="1050" kern="1200" dirty="0">
                <a:solidFill>
                  <a:schemeClr val="tx1"/>
                </a:solidFill>
                <a:effectLst/>
                <a:latin typeface="Segoe UI" pitchFamily="34" charset="0"/>
                <a:ea typeface="Segoe UI" pitchFamily="34" charset="0"/>
                <a:cs typeface="Segoe UI" pitchFamily="34" charset="0"/>
              </a:rPr>
              <a:t>: You can keep your team in the loop as well as engage them with important or interesting stories by using the News web part. For more information, see </a:t>
            </a:r>
            <a:r>
              <a:rPr lang="en-US" sz="1050" u="none" strike="noStrike" kern="1200" dirty="0">
                <a:solidFill>
                  <a:schemeClr val="tx1"/>
                </a:solidFill>
                <a:effectLst/>
                <a:latin typeface="Segoe UI" pitchFamily="34" charset="0"/>
                <a:ea typeface="Segoe UI" pitchFamily="34" charset="0"/>
                <a:cs typeface="Segoe UI" pitchFamily="34" charset="0"/>
                <a:hlinkClick r:id="rId9"/>
              </a:rPr>
              <a:t>Use News Headlines and News List web parts on a modern page</a:t>
            </a:r>
            <a:r>
              <a:rPr lang="en-US" sz="1050" kern="1200" dirty="0">
                <a:solidFill>
                  <a:schemeClr val="tx1"/>
                </a:solidFill>
                <a:effectLst/>
                <a:latin typeface="Segoe UI" pitchFamily="34" charset="0"/>
                <a:ea typeface="Segoe UI" pitchFamily="34" charset="0"/>
                <a:cs typeface="Segoe UI" pitchFamily="34" charset="0"/>
              </a:rPr>
              <a:t>.</a:t>
            </a:r>
          </a:p>
          <a:p>
            <a:r>
              <a:rPr lang="en-US" sz="1050" b="1" kern="1200" dirty="0">
                <a:solidFill>
                  <a:schemeClr val="tx1"/>
                </a:solidFill>
                <a:effectLst/>
                <a:latin typeface="Segoe UI" pitchFamily="34" charset="0"/>
                <a:ea typeface="Segoe UI" pitchFamily="34" charset="0"/>
                <a:cs typeface="Segoe UI" pitchFamily="34" charset="0"/>
              </a:rPr>
              <a:t>Events</a:t>
            </a:r>
            <a:r>
              <a:rPr lang="en-US" sz="1050" kern="1200" dirty="0">
                <a:solidFill>
                  <a:schemeClr val="tx1"/>
                </a:solidFill>
                <a:effectLst/>
                <a:latin typeface="Segoe UI" pitchFamily="34" charset="0"/>
                <a:ea typeface="Segoe UI" pitchFamily="34" charset="0"/>
                <a:cs typeface="Segoe UI" pitchFamily="34" charset="0"/>
              </a:rPr>
              <a:t>: Display upcoming events using the events web part. For more information, see </a:t>
            </a:r>
            <a:r>
              <a:rPr lang="en-US" sz="1050" u="none" strike="noStrike" kern="1200" dirty="0">
                <a:solidFill>
                  <a:schemeClr val="tx1"/>
                </a:solidFill>
                <a:effectLst/>
                <a:latin typeface="Segoe UI" pitchFamily="34" charset="0"/>
                <a:ea typeface="Segoe UI" pitchFamily="34" charset="0"/>
                <a:cs typeface="Segoe UI" pitchFamily="34" charset="0"/>
                <a:hlinkClick r:id="rId10"/>
              </a:rPr>
              <a:t>Use the Events web part</a:t>
            </a:r>
            <a:r>
              <a:rPr lang="en-US" sz="1050" kern="1200" dirty="0">
                <a:solidFill>
                  <a:schemeClr val="tx1"/>
                </a:solidFill>
                <a:effectLst/>
                <a:latin typeface="Segoe UI" pitchFamily="34" charset="0"/>
                <a:ea typeface="Segoe UI" pitchFamily="34" charset="0"/>
                <a:cs typeface="Segoe UI" pitchFamily="34" charset="0"/>
              </a:rPr>
              <a:t>.</a:t>
            </a:r>
          </a:p>
          <a:p>
            <a:r>
              <a:rPr lang="en-US" sz="1050" b="1" kern="1200" dirty="0">
                <a:solidFill>
                  <a:schemeClr val="tx1"/>
                </a:solidFill>
                <a:effectLst/>
                <a:latin typeface="Segoe UI" pitchFamily="34" charset="0"/>
                <a:ea typeface="Segoe UI" pitchFamily="34" charset="0"/>
                <a:cs typeface="Segoe UI" pitchFamily="34" charset="0"/>
              </a:rPr>
              <a:t>Highlighted content</a:t>
            </a:r>
            <a:r>
              <a:rPr lang="en-US" sz="1050" kern="1200" dirty="0">
                <a:solidFill>
                  <a:schemeClr val="tx1"/>
                </a:solidFill>
                <a:effectLst/>
                <a:latin typeface="Segoe UI" pitchFamily="34" charset="0"/>
                <a:ea typeface="Segoe UI" pitchFamily="34" charset="0"/>
                <a:cs typeface="Segoe UI" pitchFamily="34" charset="0"/>
              </a:rPr>
              <a:t>: Use the Highlighted content web part to dynamically display content from a document library, a site, a site collection, or all sites. By default, this web part shows your most recent documents. For more information, see </a:t>
            </a:r>
            <a:r>
              <a:rPr lang="en-US" sz="1050" u="none" strike="noStrike" kern="1200" dirty="0">
                <a:solidFill>
                  <a:schemeClr val="tx1"/>
                </a:solidFill>
                <a:effectLst/>
                <a:latin typeface="Segoe UI" pitchFamily="34" charset="0"/>
                <a:ea typeface="Segoe UI" pitchFamily="34" charset="0"/>
                <a:cs typeface="Segoe UI" pitchFamily="34" charset="0"/>
                <a:hlinkClick r:id="rId11"/>
              </a:rPr>
              <a:t>Use the Highlighted content web part</a:t>
            </a:r>
            <a:r>
              <a:rPr lang="en-US" sz="1050" kern="1200" dirty="0">
                <a:solidFill>
                  <a:schemeClr val="tx1"/>
                </a:solidFill>
                <a:effectLst/>
                <a:latin typeface="Segoe UI" pitchFamily="34" charset="0"/>
                <a:ea typeface="Segoe UI" pitchFamily="34" charset="0"/>
                <a:cs typeface="Segoe UI" pitchFamily="34" charset="0"/>
              </a:rPr>
              <a:t>.</a:t>
            </a:r>
          </a:p>
          <a:p>
            <a:r>
              <a:rPr lang="en-US" sz="1050" b="0" kern="1200" dirty="0">
                <a:solidFill>
                  <a:schemeClr val="tx1"/>
                </a:solidFill>
                <a:effectLst/>
                <a:latin typeface="Segoe UI" pitchFamily="34" charset="0"/>
                <a:ea typeface="Segoe UI" pitchFamily="34" charset="0"/>
                <a:cs typeface="Segoe UI" pitchFamily="34" charset="0"/>
              </a:rPr>
              <a:t>Showcase</a:t>
            </a:r>
          </a:p>
          <a:p>
            <a:r>
              <a:rPr lang="en-US" sz="1050" kern="1200" dirty="0">
                <a:solidFill>
                  <a:schemeClr val="tx1"/>
                </a:solidFill>
                <a:effectLst/>
                <a:latin typeface="Segoe UI" pitchFamily="34" charset="0"/>
                <a:ea typeface="Segoe UI" pitchFamily="34" charset="0"/>
                <a:cs typeface="Segoe UI" pitchFamily="34" charset="0"/>
              </a:rPr>
              <a:t>The Showcase design also comes with a home page that includes several web parts ready for you to customize. Here are the web parts included by default on a Communication site that uses the Showcase design:</a:t>
            </a:r>
          </a:p>
          <a:p>
            <a:r>
              <a:rPr lang="en-US" sz="1050" b="1" kern="1200" dirty="0">
                <a:solidFill>
                  <a:schemeClr val="tx1"/>
                </a:solidFill>
                <a:effectLst/>
                <a:latin typeface="Segoe UI" pitchFamily="34" charset="0"/>
                <a:ea typeface="Segoe UI" pitchFamily="34" charset="0"/>
                <a:cs typeface="Segoe UI" pitchFamily="34" charset="0"/>
              </a:rPr>
              <a:t>Hero</a:t>
            </a:r>
            <a:r>
              <a:rPr lang="en-US" sz="1050" kern="1200" dirty="0">
                <a:solidFill>
                  <a:schemeClr val="tx1"/>
                </a:solidFill>
                <a:effectLst/>
                <a:latin typeface="Segoe UI" pitchFamily="34" charset="0"/>
                <a:ea typeface="Segoe UI" pitchFamily="34" charset="0"/>
                <a:cs typeface="Segoe UI" pitchFamily="34" charset="0"/>
              </a:rPr>
              <a:t>: Use the Hero web part to bring focus and visual interest to your page. With the Showcase design, you can choose from two layouts, </a:t>
            </a:r>
            <a:r>
              <a:rPr lang="en-US" sz="1050" b="1" kern="1200" dirty="0">
                <a:solidFill>
                  <a:schemeClr val="tx1"/>
                </a:solidFill>
                <a:effectLst/>
                <a:latin typeface="Segoe UI" pitchFamily="34" charset="0"/>
                <a:ea typeface="Segoe UI" pitchFamily="34" charset="0"/>
                <a:cs typeface="Segoe UI" pitchFamily="34" charset="0"/>
              </a:rPr>
              <a:t>Tile</a:t>
            </a:r>
            <a:r>
              <a:rPr lang="en-US" sz="1050" kern="1200" dirty="0">
                <a:solidFill>
                  <a:schemeClr val="tx1"/>
                </a:solidFill>
                <a:effectLst/>
                <a:latin typeface="Segoe UI" pitchFamily="34" charset="0"/>
                <a:ea typeface="Segoe UI" pitchFamily="34" charset="0"/>
                <a:cs typeface="Segoe UI" pitchFamily="34" charset="0"/>
              </a:rPr>
              <a:t> and </a:t>
            </a:r>
            <a:r>
              <a:rPr lang="en-US" sz="1050" b="1" kern="1200" dirty="0">
                <a:solidFill>
                  <a:schemeClr val="tx1"/>
                </a:solidFill>
                <a:effectLst/>
                <a:latin typeface="Segoe UI" pitchFamily="34" charset="0"/>
                <a:ea typeface="Segoe UI" pitchFamily="34" charset="0"/>
                <a:cs typeface="Segoe UI" pitchFamily="34" charset="0"/>
              </a:rPr>
              <a:t>Layer</a:t>
            </a:r>
            <a:r>
              <a:rPr lang="en-US" sz="1050" kern="1200" dirty="0">
                <a:solidFill>
                  <a:schemeClr val="tx1"/>
                </a:solidFill>
                <a:effectLst/>
                <a:latin typeface="Segoe UI" pitchFamily="34" charset="0"/>
                <a:ea typeface="Segoe UI" pitchFamily="34" charset="0"/>
                <a:cs typeface="Segoe UI" pitchFamily="34" charset="0"/>
              </a:rPr>
              <a:t>, and add compelling images to draw attention to each item. For more information, see </a:t>
            </a:r>
            <a:r>
              <a:rPr lang="en-US" sz="1050" u="none" strike="noStrike" kern="1200" dirty="0">
                <a:solidFill>
                  <a:schemeClr val="tx1"/>
                </a:solidFill>
                <a:effectLst/>
                <a:latin typeface="Segoe UI" pitchFamily="34" charset="0"/>
                <a:ea typeface="Segoe UI" pitchFamily="34" charset="0"/>
                <a:cs typeface="Segoe UI" pitchFamily="34" charset="0"/>
                <a:hlinkClick r:id="rId8"/>
              </a:rPr>
              <a:t>Use the Hero web part on a modern page</a:t>
            </a:r>
            <a:r>
              <a:rPr lang="en-US" sz="1050" kern="1200" dirty="0">
                <a:solidFill>
                  <a:schemeClr val="tx1"/>
                </a:solidFill>
                <a:effectLst/>
                <a:latin typeface="Segoe UI" pitchFamily="34" charset="0"/>
                <a:ea typeface="Segoe UI" pitchFamily="34" charset="0"/>
                <a:cs typeface="Segoe UI" pitchFamily="34" charset="0"/>
              </a:rPr>
              <a:t>.</a:t>
            </a:r>
          </a:p>
          <a:p>
            <a:pPr>
              <a:spcBef>
                <a:spcPts val="0"/>
              </a:spcBef>
              <a:spcAft>
                <a:spcPts val="0"/>
              </a:spcAft>
            </a:pPr>
            <a:endParaRPr lang="en-US" sz="1050" kern="1200" dirty="0">
              <a:solidFill>
                <a:schemeClr val="tx1"/>
              </a:solidFill>
              <a:effectLst/>
              <a:latin typeface="Segoe UI" pitchFamily="34" charset="0"/>
              <a:ea typeface="Segoe UI" pitchFamily="34" charset="0"/>
              <a:cs typeface="Segoe UI" pitchFamily="34" charset="0"/>
            </a:endParaRPr>
          </a:p>
        </p:txBody>
      </p:sp>
      <p:sp>
        <p:nvSpPr>
          <p:cNvPr id="11" name="Slide Image Placeholder 10"/>
          <p:cNvSpPr>
            <a:spLocks noGrp="1" noRot="1" noChangeAspect="1"/>
          </p:cNvSpPr>
          <p:nvPr>
            <p:ph type="sldImg"/>
          </p:nvPr>
        </p:nvSpPr>
        <p:spPr>
          <a:xfrm>
            <a:off x="381000" y="482600"/>
            <a:ext cx="6096000" cy="3429000"/>
          </a:xfrm>
        </p:spPr>
      </p:sp>
      <p:sp>
        <p:nvSpPr>
          <p:cNvPr id="2" name="Slide Number Placeholder 1"/>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pitchFamily="34" charset="0"/>
            </a:endParaRPr>
          </a:p>
        </p:txBody>
      </p:sp>
    </p:spTree>
    <p:extLst>
      <p:ext uri="{BB962C8B-B14F-4D97-AF65-F5344CB8AC3E}">
        <p14:creationId xmlns:p14="http://schemas.microsoft.com/office/powerpoint/2010/main" val="2017686447"/>
      </p:ext>
    </p:extLst>
  </p:cSld>
  <p:clrMapOvr>
    <a:masterClrMapping/>
  </p:clrMapOvr>
</p:notes>
</file>

<file path=ppt/notesSlides/notesSlide16.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z="1050" b="0" kern="1200" dirty="0">
                <a:solidFill>
                  <a:schemeClr val="tx1"/>
                </a:solidFill>
                <a:effectLst/>
                <a:latin typeface="Segoe UI" pitchFamily="34" charset="0"/>
                <a:ea typeface="Segoe UI" pitchFamily="34" charset="0"/>
                <a:cs typeface="Segoe UI" pitchFamily="34" charset="0"/>
              </a:rPr>
              <a:t>What does a communication site include?</a:t>
            </a:r>
          </a:p>
          <a:p>
            <a:r>
              <a:rPr lang="en-US" sz="1050" kern="1200" dirty="0">
                <a:solidFill>
                  <a:schemeClr val="tx1"/>
                </a:solidFill>
                <a:effectLst/>
                <a:latin typeface="Segoe UI" pitchFamily="34" charset="0"/>
                <a:ea typeface="Segoe UI" pitchFamily="34" charset="0"/>
                <a:cs typeface="Segoe UI" pitchFamily="34" charset="0"/>
              </a:rPr>
              <a:t>When you </a:t>
            </a:r>
            <a:r>
              <a:rPr lang="en-US" sz="1050" u="none" strike="noStrike" kern="1200" dirty="0">
                <a:solidFill>
                  <a:schemeClr val="tx1"/>
                </a:solidFill>
                <a:effectLst/>
                <a:latin typeface="Segoe UI" pitchFamily="34" charset="0"/>
                <a:ea typeface="Segoe UI" pitchFamily="34" charset="0"/>
                <a:cs typeface="Segoe UI" pitchFamily="34" charset="0"/>
                <a:hlinkClick r:id="rId3"/>
              </a:rPr>
              <a:t>create a communication site in SharePoint Online</a:t>
            </a:r>
            <a:r>
              <a:rPr lang="en-US" sz="1050" kern="1200" dirty="0">
                <a:solidFill>
                  <a:schemeClr val="tx1"/>
                </a:solidFill>
                <a:effectLst/>
                <a:latin typeface="Segoe UI" pitchFamily="34" charset="0"/>
                <a:ea typeface="Segoe UI" pitchFamily="34" charset="0"/>
                <a:cs typeface="Segoe UI" pitchFamily="34" charset="0"/>
              </a:rPr>
              <a:t>, you can start with a blank site or choose one of the other site designs, each of which comes with a default set of </a:t>
            </a:r>
            <a:r>
              <a:rPr lang="en-US" sz="1050" u="none" strike="noStrike" kern="1200" dirty="0">
                <a:solidFill>
                  <a:schemeClr val="tx1"/>
                </a:solidFill>
                <a:effectLst/>
                <a:latin typeface="Segoe UI" pitchFamily="34" charset="0"/>
                <a:ea typeface="Segoe UI" pitchFamily="34" charset="0"/>
                <a:cs typeface="Segoe UI" pitchFamily="34" charset="0"/>
                <a:hlinkClick r:id="rId4"/>
              </a:rPr>
              <a:t>web parts</a:t>
            </a:r>
            <a:r>
              <a:rPr lang="en-US" sz="1050" kern="1200" dirty="0">
                <a:solidFill>
                  <a:schemeClr val="tx1"/>
                </a:solidFill>
                <a:effectLst/>
                <a:latin typeface="Segoe UI" pitchFamily="34" charset="0"/>
                <a:ea typeface="Segoe UI" pitchFamily="34" charset="0"/>
                <a:cs typeface="Segoe UI" pitchFamily="34" charset="0"/>
              </a:rPr>
              <a:t>. The options available are:</a:t>
            </a:r>
          </a:p>
          <a:p>
            <a:r>
              <a:rPr lang="en-US" sz="1050" b="1" kern="1200" dirty="0">
                <a:solidFill>
                  <a:schemeClr val="tx1"/>
                </a:solidFill>
                <a:effectLst/>
                <a:latin typeface="Segoe UI" pitchFamily="34" charset="0"/>
                <a:ea typeface="Segoe UI" pitchFamily="34" charset="0"/>
                <a:cs typeface="Segoe UI" pitchFamily="34" charset="0"/>
              </a:rPr>
              <a:t>Topic</a:t>
            </a:r>
            <a:r>
              <a:rPr lang="en-US" sz="1050" kern="1200" dirty="0">
                <a:solidFill>
                  <a:schemeClr val="tx1"/>
                </a:solidFill>
                <a:effectLst/>
                <a:latin typeface="Segoe UI" pitchFamily="34" charset="0"/>
                <a:ea typeface="Segoe UI" pitchFamily="34" charset="0"/>
                <a:cs typeface="Segoe UI" pitchFamily="34" charset="0"/>
              </a:rPr>
              <a:t> to share information such as news, events, and other content.</a:t>
            </a:r>
          </a:p>
          <a:p>
            <a:r>
              <a:rPr lang="en-US" sz="1050" b="1" kern="1200" dirty="0">
                <a:solidFill>
                  <a:schemeClr val="tx1"/>
                </a:solidFill>
                <a:effectLst/>
                <a:latin typeface="Segoe UI" pitchFamily="34" charset="0"/>
                <a:ea typeface="Segoe UI" pitchFamily="34" charset="0"/>
                <a:cs typeface="Segoe UI" pitchFamily="34" charset="0"/>
              </a:rPr>
              <a:t>Showcase</a:t>
            </a:r>
            <a:r>
              <a:rPr lang="en-US" sz="1050" kern="1200" dirty="0">
                <a:solidFill>
                  <a:schemeClr val="tx1"/>
                </a:solidFill>
                <a:effectLst/>
                <a:latin typeface="Segoe UI" pitchFamily="34" charset="0"/>
                <a:ea typeface="Segoe UI" pitchFamily="34" charset="0"/>
                <a:cs typeface="Segoe UI" pitchFamily="34" charset="0"/>
              </a:rPr>
              <a:t> to use photos or images to showcase a product, team, or event.</a:t>
            </a:r>
          </a:p>
          <a:p>
            <a:r>
              <a:rPr lang="en-US" sz="1050" b="1" kern="1200" dirty="0">
                <a:solidFill>
                  <a:schemeClr val="tx1"/>
                </a:solidFill>
                <a:effectLst/>
                <a:latin typeface="Segoe UI" pitchFamily="34" charset="0"/>
                <a:ea typeface="Segoe UI" pitchFamily="34" charset="0"/>
                <a:cs typeface="Segoe UI" pitchFamily="34" charset="0"/>
              </a:rPr>
              <a:t>Blank</a:t>
            </a:r>
            <a:r>
              <a:rPr lang="en-US" sz="1050" kern="1200" dirty="0">
                <a:solidFill>
                  <a:schemeClr val="tx1"/>
                </a:solidFill>
                <a:effectLst/>
                <a:latin typeface="Segoe UI" pitchFamily="34" charset="0"/>
                <a:ea typeface="Segoe UI" pitchFamily="34" charset="0"/>
                <a:cs typeface="Segoe UI" pitchFamily="34" charset="0"/>
              </a:rPr>
              <a:t> to create your own design.</a:t>
            </a:r>
          </a:p>
          <a:p>
            <a:r>
              <a:rPr lang="en-US" sz="1050" kern="1200" dirty="0">
                <a:solidFill>
                  <a:schemeClr val="tx1"/>
                </a:solidFill>
                <a:effectLst/>
                <a:latin typeface="Segoe UI" pitchFamily="34" charset="0"/>
                <a:ea typeface="Segoe UI" pitchFamily="34" charset="0"/>
                <a:cs typeface="Segoe UI" pitchFamily="34" charset="0"/>
              </a:rPr>
              <a:t>No matter which one you choose, you can add, remove, or reorder web parts as needed.</a:t>
            </a:r>
          </a:p>
          <a:p>
            <a:r>
              <a:rPr lang="en-US" sz="1050" kern="1200" dirty="0">
                <a:solidFill>
                  <a:schemeClr val="tx1"/>
                </a:solidFill>
                <a:effectLst/>
                <a:latin typeface="Segoe UI" pitchFamily="34" charset="0"/>
                <a:ea typeface="Segoe UI" pitchFamily="34" charset="0"/>
                <a:cs typeface="Segoe UI" pitchFamily="34" charset="0"/>
              </a:rPr>
              <a:t>If you have permission to edit the site, there's also a link at the top of the </a:t>
            </a:r>
            <a:r>
              <a:rPr lang="en-US" sz="1050" kern="1200" dirty="0" err="1">
                <a:solidFill>
                  <a:schemeClr val="tx1"/>
                </a:solidFill>
                <a:effectLst/>
                <a:latin typeface="Segoe UI" pitchFamily="34" charset="0"/>
                <a:ea typeface="Segoe UI" pitchFamily="34" charset="0"/>
                <a:cs typeface="Segoe UI" pitchFamily="34" charset="0"/>
              </a:rPr>
              <a:t>communcation</a:t>
            </a:r>
            <a:r>
              <a:rPr lang="en-US" sz="1050" kern="1200" dirty="0">
                <a:solidFill>
                  <a:schemeClr val="tx1"/>
                </a:solidFill>
                <a:effectLst/>
                <a:latin typeface="Segoe UI" pitchFamily="34" charset="0"/>
                <a:ea typeface="Segoe UI" pitchFamily="34" charset="0"/>
                <a:cs typeface="Segoe UI" pitchFamily="34" charset="0"/>
              </a:rPr>
              <a:t> site to </a:t>
            </a:r>
            <a:r>
              <a:rPr lang="en-US" sz="1050" u="none" strike="noStrike" kern="1200" dirty="0">
                <a:solidFill>
                  <a:schemeClr val="tx1"/>
                </a:solidFill>
                <a:effectLst/>
                <a:latin typeface="Segoe UI" pitchFamily="34" charset="0"/>
                <a:ea typeface="Segoe UI" pitchFamily="34" charset="0"/>
                <a:cs typeface="Segoe UI" pitchFamily="34" charset="0"/>
                <a:hlinkClick r:id="rId5"/>
              </a:rPr>
              <a:t>add a new list</a:t>
            </a:r>
            <a:r>
              <a:rPr lang="en-US" sz="1050" kern="1200" dirty="0">
                <a:solidFill>
                  <a:schemeClr val="tx1"/>
                </a:solidFill>
                <a:effectLst/>
                <a:latin typeface="Segoe UI" pitchFamily="34" charset="0"/>
                <a:ea typeface="Segoe UI" pitchFamily="34" charset="0"/>
                <a:cs typeface="Segoe UI" pitchFamily="34" charset="0"/>
              </a:rPr>
              <a:t>, </a:t>
            </a:r>
            <a:r>
              <a:rPr lang="en-US" sz="1050" u="none" strike="noStrike" kern="1200" dirty="0">
                <a:solidFill>
                  <a:schemeClr val="tx1"/>
                </a:solidFill>
                <a:effectLst/>
                <a:latin typeface="Segoe UI" pitchFamily="34" charset="0"/>
                <a:ea typeface="Segoe UI" pitchFamily="34" charset="0"/>
                <a:cs typeface="Segoe UI" pitchFamily="34" charset="0"/>
                <a:hlinkClick r:id="rId6"/>
              </a:rPr>
              <a:t>document library</a:t>
            </a:r>
            <a:r>
              <a:rPr lang="en-US" sz="1050" kern="1200" dirty="0">
                <a:solidFill>
                  <a:schemeClr val="tx1"/>
                </a:solidFill>
                <a:effectLst/>
                <a:latin typeface="Segoe UI" pitchFamily="34" charset="0"/>
                <a:ea typeface="Segoe UI" pitchFamily="34" charset="0"/>
                <a:cs typeface="Segoe UI" pitchFamily="34" charset="0"/>
              </a:rPr>
              <a:t>, </a:t>
            </a:r>
            <a:r>
              <a:rPr lang="en-US" sz="1050" u="none" strike="noStrike" kern="1200" dirty="0">
                <a:solidFill>
                  <a:schemeClr val="tx1"/>
                </a:solidFill>
                <a:effectLst/>
                <a:latin typeface="Segoe UI" pitchFamily="34" charset="0"/>
                <a:ea typeface="Segoe UI" pitchFamily="34" charset="0"/>
                <a:cs typeface="Segoe UI" pitchFamily="34" charset="0"/>
                <a:hlinkClick r:id="rId7"/>
              </a:rPr>
              <a:t>page</a:t>
            </a:r>
            <a:r>
              <a:rPr lang="en-US" sz="1050" kern="1200" dirty="0">
                <a:solidFill>
                  <a:schemeClr val="tx1"/>
                </a:solidFill>
                <a:effectLst/>
                <a:latin typeface="Segoe UI" pitchFamily="34" charset="0"/>
                <a:ea typeface="Segoe UI" pitchFamily="34" charset="0"/>
                <a:cs typeface="Segoe UI" pitchFamily="34" charset="0"/>
              </a:rPr>
              <a:t>, news post, or web app to the site.</a:t>
            </a:r>
          </a:p>
          <a:p>
            <a:r>
              <a:rPr lang="en-US" sz="1050" b="0" kern="1200" dirty="0">
                <a:solidFill>
                  <a:schemeClr val="tx1"/>
                </a:solidFill>
                <a:effectLst/>
                <a:latin typeface="Segoe UI" pitchFamily="34" charset="0"/>
                <a:ea typeface="Segoe UI" pitchFamily="34" charset="0"/>
                <a:cs typeface="Segoe UI" pitchFamily="34" charset="0"/>
              </a:rPr>
              <a:t>Topic</a:t>
            </a:r>
          </a:p>
          <a:p>
            <a:r>
              <a:rPr lang="en-US" sz="1050" kern="1200" dirty="0">
                <a:solidFill>
                  <a:schemeClr val="tx1"/>
                </a:solidFill>
                <a:effectLst/>
                <a:latin typeface="Segoe UI" pitchFamily="34" charset="0"/>
                <a:ea typeface="Segoe UI" pitchFamily="34" charset="0"/>
                <a:cs typeface="Segoe UI" pitchFamily="34" charset="0"/>
              </a:rPr>
              <a:t>When you choose the Topic design, you get a home page that includes several web parts ready for you to customize. The web parts included by default on a Communication site that uses the Topic design are:</a:t>
            </a:r>
          </a:p>
          <a:p>
            <a:r>
              <a:rPr lang="en-US" sz="1050" b="1" kern="1200" dirty="0">
                <a:solidFill>
                  <a:schemeClr val="tx1"/>
                </a:solidFill>
                <a:effectLst/>
                <a:latin typeface="Segoe UI" pitchFamily="34" charset="0"/>
                <a:ea typeface="Segoe UI" pitchFamily="34" charset="0"/>
                <a:cs typeface="Segoe UI" pitchFamily="34" charset="0"/>
              </a:rPr>
              <a:t>Hero</a:t>
            </a:r>
            <a:r>
              <a:rPr lang="en-US" sz="1050" kern="1200" dirty="0">
                <a:solidFill>
                  <a:schemeClr val="tx1"/>
                </a:solidFill>
                <a:effectLst/>
                <a:latin typeface="Segoe UI" pitchFamily="34" charset="0"/>
                <a:ea typeface="Segoe UI" pitchFamily="34" charset="0"/>
                <a:cs typeface="Segoe UI" pitchFamily="34" charset="0"/>
              </a:rPr>
              <a:t>: Use the Hero web part to bring focus and visual interest to your page. You can display up to five items in the Hero web part, and you can add compelling images to draw attention to each. For more information, see </a:t>
            </a:r>
            <a:r>
              <a:rPr lang="en-US" sz="1050" u="none" strike="noStrike" kern="1200" dirty="0">
                <a:solidFill>
                  <a:schemeClr val="tx1"/>
                </a:solidFill>
                <a:effectLst/>
                <a:latin typeface="Segoe UI" pitchFamily="34" charset="0"/>
                <a:ea typeface="Segoe UI" pitchFamily="34" charset="0"/>
                <a:cs typeface="Segoe UI" pitchFamily="34" charset="0"/>
                <a:hlinkClick r:id="rId8"/>
              </a:rPr>
              <a:t>Use the Hero web part on a modern page</a:t>
            </a:r>
            <a:r>
              <a:rPr lang="en-US" sz="1050" kern="1200" dirty="0">
                <a:solidFill>
                  <a:schemeClr val="tx1"/>
                </a:solidFill>
                <a:effectLst/>
                <a:latin typeface="Segoe UI" pitchFamily="34" charset="0"/>
                <a:ea typeface="Segoe UI" pitchFamily="34" charset="0"/>
                <a:cs typeface="Segoe UI" pitchFamily="34" charset="0"/>
              </a:rPr>
              <a:t>.</a:t>
            </a:r>
          </a:p>
          <a:p>
            <a:r>
              <a:rPr lang="en-US" sz="1050" b="1" kern="1200" dirty="0">
                <a:solidFill>
                  <a:schemeClr val="tx1"/>
                </a:solidFill>
                <a:effectLst/>
                <a:latin typeface="Segoe UI" pitchFamily="34" charset="0"/>
                <a:ea typeface="Segoe UI" pitchFamily="34" charset="0"/>
                <a:cs typeface="Segoe UI" pitchFamily="34" charset="0"/>
              </a:rPr>
              <a:t>News</a:t>
            </a:r>
            <a:r>
              <a:rPr lang="en-US" sz="1050" kern="1200" dirty="0">
                <a:solidFill>
                  <a:schemeClr val="tx1"/>
                </a:solidFill>
                <a:effectLst/>
                <a:latin typeface="Segoe UI" pitchFamily="34" charset="0"/>
                <a:ea typeface="Segoe UI" pitchFamily="34" charset="0"/>
                <a:cs typeface="Segoe UI" pitchFamily="34" charset="0"/>
              </a:rPr>
              <a:t>: You can keep your team in the loop as well as engage them with important or interesting stories by using the News web part. For more information, see </a:t>
            </a:r>
            <a:r>
              <a:rPr lang="en-US" sz="1050" u="none" strike="noStrike" kern="1200" dirty="0">
                <a:solidFill>
                  <a:schemeClr val="tx1"/>
                </a:solidFill>
                <a:effectLst/>
                <a:latin typeface="Segoe UI" pitchFamily="34" charset="0"/>
                <a:ea typeface="Segoe UI" pitchFamily="34" charset="0"/>
                <a:cs typeface="Segoe UI" pitchFamily="34" charset="0"/>
                <a:hlinkClick r:id="rId9"/>
              </a:rPr>
              <a:t>Use News Headlines and News List web parts on a modern page</a:t>
            </a:r>
            <a:r>
              <a:rPr lang="en-US" sz="1050" kern="1200" dirty="0">
                <a:solidFill>
                  <a:schemeClr val="tx1"/>
                </a:solidFill>
                <a:effectLst/>
                <a:latin typeface="Segoe UI" pitchFamily="34" charset="0"/>
                <a:ea typeface="Segoe UI" pitchFamily="34" charset="0"/>
                <a:cs typeface="Segoe UI" pitchFamily="34" charset="0"/>
              </a:rPr>
              <a:t>.</a:t>
            </a:r>
          </a:p>
          <a:p>
            <a:r>
              <a:rPr lang="en-US" sz="1050" b="1" kern="1200" dirty="0">
                <a:solidFill>
                  <a:schemeClr val="tx1"/>
                </a:solidFill>
                <a:effectLst/>
                <a:latin typeface="Segoe UI" pitchFamily="34" charset="0"/>
                <a:ea typeface="Segoe UI" pitchFamily="34" charset="0"/>
                <a:cs typeface="Segoe UI" pitchFamily="34" charset="0"/>
              </a:rPr>
              <a:t>Events</a:t>
            </a:r>
            <a:r>
              <a:rPr lang="en-US" sz="1050" kern="1200" dirty="0">
                <a:solidFill>
                  <a:schemeClr val="tx1"/>
                </a:solidFill>
                <a:effectLst/>
                <a:latin typeface="Segoe UI" pitchFamily="34" charset="0"/>
                <a:ea typeface="Segoe UI" pitchFamily="34" charset="0"/>
                <a:cs typeface="Segoe UI" pitchFamily="34" charset="0"/>
              </a:rPr>
              <a:t>: Display upcoming events using the events web part. For more information, see </a:t>
            </a:r>
            <a:r>
              <a:rPr lang="en-US" sz="1050" u="none" strike="noStrike" kern="1200" dirty="0">
                <a:solidFill>
                  <a:schemeClr val="tx1"/>
                </a:solidFill>
                <a:effectLst/>
                <a:latin typeface="Segoe UI" pitchFamily="34" charset="0"/>
                <a:ea typeface="Segoe UI" pitchFamily="34" charset="0"/>
                <a:cs typeface="Segoe UI" pitchFamily="34" charset="0"/>
                <a:hlinkClick r:id="rId10"/>
              </a:rPr>
              <a:t>Use the Events web part</a:t>
            </a:r>
            <a:r>
              <a:rPr lang="en-US" sz="1050" kern="1200" dirty="0">
                <a:solidFill>
                  <a:schemeClr val="tx1"/>
                </a:solidFill>
                <a:effectLst/>
                <a:latin typeface="Segoe UI" pitchFamily="34" charset="0"/>
                <a:ea typeface="Segoe UI" pitchFamily="34" charset="0"/>
                <a:cs typeface="Segoe UI" pitchFamily="34" charset="0"/>
              </a:rPr>
              <a:t>.</a:t>
            </a:r>
          </a:p>
          <a:p>
            <a:r>
              <a:rPr lang="en-US" sz="1050" b="1" kern="1200" dirty="0">
                <a:solidFill>
                  <a:schemeClr val="tx1"/>
                </a:solidFill>
                <a:effectLst/>
                <a:latin typeface="Segoe UI" pitchFamily="34" charset="0"/>
                <a:ea typeface="Segoe UI" pitchFamily="34" charset="0"/>
                <a:cs typeface="Segoe UI" pitchFamily="34" charset="0"/>
              </a:rPr>
              <a:t>Highlighted content</a:t>
            </a:r>
            <a:r>
              <a:rPr lang="en-US" sz="1050" kern="1200" dirty="0">
                <a:solidFill>
                  <a:schemeClr val="tx1"/>
                </a:solidFill>
                <a:effectLst/>
                <a:latin typeface="Segoe UI" pitchFamily="34" charset="0"/>
                <a:ea typeface="Segoe UI" pitchFamily="34" charset="0"/>
                <a:cs typeface="Segoe UI" pitchFamily="34" charset="0"/>
              </a:rPr>
              <a:t>: Use the Highlighted content web part to dynamically display content from a document library, a site, a site collection, or all sites. By default, this web part shows your most recent documents. For more information, see </a:t>
            </a:r>
            <a:r>
              <a:rPr lang="en-US" sz="1050" u="none" strike="noStrike" kern="1200" dirty="0">
                <a:solidFill>
                  <a:schemeClr val="tx1"/>
                </a:solidFill>
                <a:effectLst/>
                <a:latin typeface="Segoe UI" pitchFamily="34" charset="0"/>
                <a:ea typeface="Segoe UI" pitchFamily="34" charset="0"/>
                <a:cs typeface="Segoe UI" pitchFamily="34" charset="0"/>
                <a:hlinkClick r:id="rId11"/>
              </a:rPr>
              <a:t>Use the Highlighted content web part</a:t>
            </a:r>
            <a:r>
              <a:rPr lang="en-US" sz="1050" kern="1200" dirty="0">
                <a:solidFill>
                  <a:schemeClr val="tx1"/>
                </a:solidFill>
                <a:effectLst/>
                <a:latin typeface="Segoe UI" pitchFamily="34" charset="0"/>
                <a:ea typeface="Segoe UI" pitchFamily="34" charset="0"/>
                <a:cs typeface="Segoe UI" pitchFamily="34" charset="0"/>
              </a:rPr>
              <a:t>.</a:t>
            </a:r>
          </a:p>
          <a:p>
            <a:r>
              <a:rPr lang="en-US" sz="1050" b="0" kern="1200" dirty="0">
                <a:solidFill>
                  <a:schemeClr val="tx1"/>
                </a:solidFill>
                <a:effectLst/>
                <a:latin typeface="Segoe UI" pitchFamily="34" charset="0"/>
                <a:ea typeface="Segoe UI" pitchFamily="34" charset="0"/>
                <a:cs typeface="Segoe UI" pitchFamily="34" charset="0"/>
              </a:rPr>
              <a:t>Showcase</a:t>
            </a:r>
          </a:p>
          <a:p>
            <a:r>
              <a:rPr lang="en-US" sz="1050" kern="1200" dirty="0">
                <a:solidFill>
                  <a:schemeClr val="tx1"/>
                </a:solidFill>
                <a:effectLst/>
                <a:latin typeface="Segoe UI" pitchFamily="34" charset="0"/>
                <a:ea typeface="Segoe UI" pitchFamily="34" charset="0"/>
                <a:cs typeface="Segoe UI" pitchFamily="34" charset="0"/>
              </a:rPr>
              <a:t>The Showcase design also comes with a home page that includes several web parts ready for you to customize. Here are the web parts included by default on a Communication site that uses the Showcase design:</a:t>
            </a:r>
          </a:p>
          <a:p>
            <a:r>
              <a:rPr lang="en-US" sz="1050" b="1" kern="1200" dirty="0">
                <a:solidFill>
                  <a:schemeClr val="tx1"/>
                </a:solidFill>
                <a:effectLst/>
                <a:latin typeface="Segoe UI" pitchFamily="34" charset="0"/>
                <a:ea typeface="Segoe UI" pitchFamily="34" charset="0"/>
                <a:cs typeface="Segoe UI" pitchFamily="34" charset="0"/>
              </a:rPr>
              <a:t>Hero</a:t>
            </a:r>
            <a:r>
              <a:rPr lang="en-US" sz="1050" kern="1200" dirty="0">
                <a:solidFill>
                  <a:schemeClr val="tx1"/>
                </a:solidFill>
                <a:effectLst/>
                <a:latin typeface="Segoe UI" pitchFamily="34" charset="0"/>
                <a:ea typeface="Segoe UI" pitchFamily="34" charset="0"/>
                <a:cs typeface="Segoe UI" pitchFamily="34" charset="0"/>
              </a:rPr>
              <a:t>: Use the Hero web part to bring focus and visual interest to your page. With the Showcase design, you can choose from two layouts, </a:t>
            </a:r>
            <a:r>
              <a:rPr lang="en-US" sz="1050" b="1" kern="1200" dirty="0">
                <a:solidFill>
                  <a:schemeClr val="tx1"/>
                </a:solidFill>
                <a:effectLst/>
                <a:latin typeface="Segoe UI" pitchFamily="34" charset="0"/>
                <a:ea typeface="Segoe UI" pitchFamily="34" charset="0"/>
                <a:cs typeface="Segoe UI" pitchFamily="34" charset="0"/>
              </a:rPr>
              <a:t>Tile</a:t>
            </a:r>
            <a:r>
              <a:rPr lang="en-US" sz="1050" kern="1200" dirty="0">
                <a:solidFill>
                  <a:schemeClr val="tx1"/>
                </a:solidFill>
                <a:effectLst/>
                <a:latin typeface="Segoe UI" pitchFamily="34" charset="0"/>
                <a:ea typeface="Segoe UI" pitchFamily="34" charset="0"/>
                <a:cs typeface="Segoe UI" pitchFamily="34" charset="0"/>
              </a:rPr>
              <a:t> and </a:t>
            </a:r>
            <a:r>
              <a:rPr lang="en-US" sz="1050" b="1" kern="1200" dirty="0">
                <a:solidFill>
                  <a:schemeClr val="tx1"/>
                </a:solidFill>
                <a:effectLst/>
                <a:latin typeface="Segoe UI" pitchFamily="34" charset="0"/>
                <a:ea typeface="Segoe UI" pitchFamily="34" charset="0"/>
                <a:cs typeface="Segoe UI" pitchFamily="34" charset="0"/>
              </a:rPr>
              <a:t>Layer</a:t>
            </a:r>
            <a:r>
              <a:rPr lang="en-US" sz="1050" kern="1200" dirty="0">
                <a:solidFill>
                  <a:schemeClr val="tx1"/>
                </a:solidFill>
                <a:effectLst/>
                <a:latin typeface="Segoe UI" pitchFamily="34" charset="0"/>
                <a:ea typeface="Segoe UI" pitchFamily="34" charset="0"/>
                <a:cs typeface="Segoe UI" pitchFamily="34" charset="0"/>
              </a:rPr>
              <a:t>, and add compelling images to draw attention to each item. For more information, see </a:t>
            </a:r>
            <a:r>
              <a:rPr lang="en-US" sz="1050" u="none" strike="noStrike" kern="1200" dirty="0">
                <a:solidFill>
                  <a:schemeClr val="tx1"/>
                </a:solidFill>
                <a:effectLst/>
                <a:latin typeface="Segoe UI" pitchFamily="34" charset="0"/>
                <a:ea typeface="Segoe UI" pitchFamily="34" charset="0"/>
                <a:cs typeface="Segoe UI" pitchFamily="34" charset="0"/>
                <a:hlinkClick r:id="rId8"/>
              </a:rPr>
              <a:t>Use the Hero web part on a modern page</a:t>
            </a:r>
            <a:r>
              <a:rPr lang="en-US" sz="1050" kern="1200" dirty="0">
                <a:solidFill>
                  <a:schemeClr val="tx1"/>
                </a:solidFill>
                <a:effectLst/>
                <a:latin typeface="Segoe UI" pitchFamily="34" charset="0"/>
                <a:ea typeface="Segoe UI" pitchFamily="34" charset="0"/>
                <a:cs typeface="Segoe UI" pitchFamily="34" charset="0"/>
              </a:rPr>
              <a:t>.</a:t>
            </a:r>
          </a:p>
          <a:p>
            <a:pPr>
              <a:spcBef>
                <a:spcPts val="0"/>
              </a:spcBef>
              <a:spcAft>
                <a:spcPts val="0"/>
              </a:spcAft>
            </a:pPr>
            <a:endParaRPr lang="en-US" sz="1050" kern="1200" dirty="0">
              <a:solidFill>
                <a:schemeClr val="tx1"/>
              </a:solidFill>
              <a:effectLst/>
              <a:latin typeface="Segoe UI" pitchFamily="34" charset="0"/>
              <a:ea typeface="Segoe UI" pitchFamily="34" charset="0"/>
              <a:cs typeface="Segoe UI" pitchFamily="34" charset="0"/>
            </a:endParaRPr>
          </a:p>
        </p:txBody>
      </p:sp>
      <p:sp>
        <p:nvSpPr>
          <p:cNvPr id="11" name="Slide Image Placeholder 10"/>
          <p:cNvSpPr>
            <a:spLocks noGrp="1" noRot="1" noChangeAspect="1"/>
          </p:cNvSpPr>
          <p:nvPr>
            <p:ph type="sldImg"/>
          </p:nvPr>
        </p:nvSpPr>
        <p:spPr>
          <a:xfrm>
            <a:off x="381000" y="482600"/>
            <a:ext cx="6096000" cy="3429000"/>
          </a:xfrm>
        </p:spPr>
      </p:sp>
      <p:sp>
        <p:nvSpPr>
          <p:cNvPr id="2" name="Slide Number Placeholder 1"/>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pitchFamily="34" charset="0"/>
            </a:endParaRPr>
          </a:p>
        </p:txBody>
      </p:sp>
    </p:spTree>
    <p:extLst>
      <p:ext uri="{BB962C8B-B14F-4D97-AF65-F5344CB8AC3E}">
        <p14:creationId xmlns:p14="http://schemas.microsoft.com/office/powerpoint/2010/main" val="3552480144"/>
      </p:ext>
    </p:extLst>
  </p:cSld>
  <p:clrMapOvr>
    <a:masterClrMapping/>
  </p:clrMapOvr>
</p:notes>
</file>

<file path=ppt/notesSlides/notesSlide17.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z="1050" b="0" kern="1200" dirty="0">
                <a:solidFill>
                  <a:schemeClr val="tx1"/>
                </a:solidFill>
                <a:effectLst/>
                <a:latin typeface="Segoe UI" pitchFamily="34" charset="0"/>
                <a:ea typeface="Segoe UI" pitchFamily="34" charset="0"/>
                <a:cs typeface="Segoe UI" pitchFamily="34" charset="0"/>
              </a:rPr>
              <a:t>What does a communication site include?</a:t>
            </a:r>
          </a:p>
          <a:p>
            <a:r>
              <a:rPr lang="en-US" sz="1050" kern="1200" dirty="0">
                <a:solidFill>
                  <a:schemeClr val="tx1"/>
                </a:solidFill>
                <a:effectLst/>
                <a:latin typeface="Segoe UI" pitchFamily="34" charset="0"/>
                <a:ea typeface="Segoe UI" pitchFamily="34" charset="0"/>
                <a:cs typeface="Segoe UI" pitchFamily="34" charset="0"/>
              </a:rPr>
              <a:t>When you </a:t>
            </a:r>
            <a:r>
              <a:rPr lang="en-US" sz="1050" u="none" strike="noStrike" kern="1200" dirty="0">
                <a:solidFill>
                  <a:schemeClr val="tx1"/>
                </a:solidFill>
                <a:effectLst/>
                <a:latin typeface="Segoe UI" pitchFamily="34" charset="0"/>
                <a:ea typeface="Segoe UI" pitchFamily="34" charset="0"/>
                <a:cs typeface="Segoe UI" pitchFamily="34" charset="0"/>
                <a:hlinkClick r:id="rId3"/>
              </a:rPr>
              <a:t>create a communication site in SharePoint Online</a:t>
            </a:r>
            <a:r>
              <a:rPr lang="en-US" sz="1050" kern="1200" dirty="0">
                <a:solidFill>
                  <a:schemeClr val="tx1"/>
                </a:solidFill>
                <a:effectLst/>
                <a:latin typeface="Segoe UI" pitchFamily="34" charset="0"/>
                <a:ea typeface="Segoe UI" pitchFamily="34" charset="0"/>
                <a:cs typeface="Segoe UI" pitchFamily="34" charset="0"/>
              </a:rPr>
              <a:t>, you can start with a blank site or choose one of the other site designs, each of which comes with a default set of </a:t>
            </a:r>
            <a:r>
              <a:rPr lang="en-US" sz="1050" u="none" strike="noStrike" kern="1200" dirty="0">
                <a:solidFill>
                  <a:schemeClr val="tx1"/>
                </a:solidFill>
                <a:effectLst/>
                <a:latin typeface="Segoe UI" pitchFamily="34" charset="0"/>
                <a:ea typeface="Segoe UI" pitchFamily="34" charset="0"/>
                <a:cs typeface="Segoe UI" pitchFamily="34" charset="0"/>
                <a:hlinkClick r:id="rId4"/>
              </a:rPr>
              <a:t>web parts</a:t>
            </a:r>
            <a:r>
              <a:rPr lang="en-US" sz="1050" kern="1200" dirty="0">
                <a:solidFill>
                  <a:schemeClr val="tx1"/>
                </a:solidFill>
                <a:effectLst/>
                <a:latin typeface="Segoe UI" pitchFamily="34" charset="0"/>
                <a:ea typeface="Segoe UI" pitchFamily="34" charset="0"/>
                <a:cs typeface="Segoe UI" pitchFamily="34" charset="0"/>
              </a:rPr>
              <a:t>. The options available are:</a:t>
            </a:r>
          </a:p>
          <a:p>
            <a:r>
              <a:rPr lang="en-US" sz="1050" b="1" kern="1200" dirty="0">
                <a:solidFill>
                  <a:schemeClr val="tx1"/>
                </a:solidFill>
                <a:effectLst/>
                <a:latin typeface="Segoe UI" pitchFamily="34" charset="0"/>
                <a:ea typeface="Segoe UI" pitchFamily="34" charset="0"/>
                <a:cs typeface="Segoe UI" pitchFamily="34" charset="0"/>
              </a:rPr>
              <a:t>Topic</a:t>
            </a:r>
            <a:r>
              <a:rPr lang="en-US" sz="1050" kern="1200" dirty="0">
                <a:solidFill>
                  <a:schemeClr val="tx1"/>
                </a:solidFill>
                <a:effectLst/>
                <a:latin typeface="Segoe UI" pitchFamily="34" charset="0"/>
                <a:ea typeface="Segoe UI" pitchFamily="34" charset="0"/>
                <a:cs typeface="Segoe UI" pitchFamily="34" charset="0"/>
              </a:rPr>
              <a:t> to share information such as news, events, and other content.</a:t>
            </a:r>
          </a:p>
          <a:p>
            <a:r>
              <a:rPr lang="en-US" sz="1050" b="1" kern="1200" dirty="0">
                <a:solidFill>
                  <a:schemeClr val="tx1"/>
                </a:solidFill>
                <a:effectLst/>
                <a:latin typeface="Segoe UI" pitchFamily="34" charset="0"/>
                <a:ea typeface="Segoe UI" pitchFamily="34" charset="0"/>
                <a:cs typeface="Segoe UI" pitchFamily="34" charset="0"/>
              </a:rPr>
              <a:t>Showcase</a:t>
            </a:r>
            <a:r>
              <a:rPr lang="en-US" sz="1050" kern="1200" dirty="0">
                <a:solidFill>
                  <a:schemeClr val="tx1"/>
                </a:solidFill>
                <a:effectLst/>
                <a:latin typeface="Segoe UI" pitchFamily="34" charset="0"/>
                <a:ea typeface="Segoe UI" pitchFamily="34" charset="0"/>
                <a:cs typeface="Segoe UI" pitchFamily="34" charset="0"/>
              </a:rPr>
              <a:t> to use photos or images to showcase a product, team, or event.</a:t>
            </a:r>
          </a:p>
          <a:p>
            <a:r>
              <a:rPr lang="en-US" sz="1050" b="1" kern="1200" dirty="0">
                <a:solidFill>
                  <a:schemeClr val="tx1"/>
                </a:solidFill>
                <a:effectLst/>
                <a:latin typeface="Segoe UI" pitchFamily="34" charset="0"/>
                <a:ea typeface="Segoe UI" pitchFamily="34" charset="0"/>
                <a:cs typeface="Segoe UI" pitchFamily="34" charset="0"/>
              </a:rPr>
              <a:t>Blank</a:t>
            </a:r>
            <a:r>
              <a:rPr lang="en-US" sz="1050" kern="1200" dirty="0">
                <a:solidFill>
                  <a:schemeClr val="tx1"/>
                </a:solidFill>
                <a:effectLst/>
                <a:latin typeface="Segoe UI" pitchFamily="34" charset="0"/>
                <a:ea typeface="Segoe UI" pitchFamily="34" charset="0"/>
                <a:cs typeface="Segoe UI" pitchFamily="34" charset="0"/>
              </a:rPr>
              <a:t> to create your own design.</a:t>
            </a:r>
          </a:p>
          <a:p>
            <a:r>
              <a:rPr lang="en-US" sz="1050" kern="1200" dirty="0">
                <a:solidFill>
                  <a:schemeClr val="tx1"/>
                </a:solidFill>
                <a:effectLst/>
                <a:latin typeface="Segoe UI" pitchFamily="34" charset="0"/>
                <a:ea typeface="Segoe UI" pitchFamily="34" charset="0"/>
                <a:cs typeface="Segoe UI" pitchFamily="34" charset="0"/>
              </a:rPr>
              <a:t>No matter which one you choose, you can add, remove, or reorder web parts as needed.</a:t>
            </a:r>
          </a:p>
          <a:p>
            <a:r>
              <a:rPr lang="en-US" sz="1050" kern="1200" dirty="0">
                <a:solidFill>
                  <a:schemeClr val="tx1"/>
                </a:solidFill>
                <a:effectLst/>
                <a:latin typeface="Segoe UI" pitchFamily="34" charset="0"/>
                <a:ea typeface="Segoe UI" pitchFamily="34" charset="0"/>
                <a:cs typeface="Segoe UI" pitchFamily="34" charset="0"/>
              </a:rPr>
              <a:t>If you have permission to edit the site, there's also a link at the top of the </a:t>
            </a:r>
            <a:r>
              <a:rPr lang="en-US" sz="1050" kern="1200" dirty="0" err="1">
                <a:solidFill>
                  <a:schemeClr val="tx1"/>
                </a:solidFill>
                <a:effectLst/>
                <a:latin typeface="Segoe UI" pitchFamily="34" charset="0"/>
                <a:ea typeface="Segoe UI" pitchFamily="34" charset="0"/>
                <a:cs typeface="Segoe UI" pitchFamily="34" charset="0"/>
              </a:rPr>
              <a:t>communcation</a:t>
            </a:r>
            <a:r>
              <a:rPr lang="en-US" sz="1050" kern="1200" dirty="0">
                <a:solidFill>
                  <a:schemeClr val="tx1"/>
                </a:solidFill>
                <a:effectLst/>
                <a:latin typeface="Segoe UI" pitchFamily="34" charset="0"/>
                <a:ea typeface="Segoe UI" pitchFamily="34" charset="0"/>
                <a:cs typeface="Segoe UI" pitchFamily="34" charset="0"/>
              </a:rPr>
              <a:t> site to </a:t>
            </a:r>
            <a:r>
              <a:rPr lang="en-US" sz="1050" u="none" strike="noStrike" kern="1200" dirty="0">
                <a:solidFill>
                  <a:schemeClr val="tx1"/>
                </a:solidFill>
                <a:effectLst/>
                <a:latin typeface="Segoe UI" pitchFamily="34" charset="0"/>
                <a:ea typeface="Segoe UI" pitchFamily="34" charset="0"/>
                <a:cs typeface="Segoe UI" pitchFamily="34" charset="0"/>
                <a:hlinkClick r:id="rId5"/>
              </a:rPr>
              <a:t>add a new list</a:t>
            </a:r>
            <a:r>
              <a:rPr lang="en-US" sz="1050" kern="1200" dirty="0">
                <a:solidFill>
                  <a:schemeClr val="tx1"/>
                </a:solidFill>
                <a:effectLst/>
                <a:latin typeface="Segoe UI" pitchFamily="34" charset="0"/>
                <a:ea typeface="Segoe UI" pitchFamily="34" charset="0"/>
                <a:cs typeface="Segoe UI" pitchFamily="34" charset="0"/>
              </a:rPr>
              <a:t>, </a:t>
            </a:r>
            <a:r>
              <a:rPr lang="en-US" sz="1050" u="none" strike="noStrike" kern="1200" dirty="0">
                <a:solidFill>
                  <a:schemeClr val="tx1"/>
                </a:solidFill>
                <a:effectLst/>
                <a:latin typeface="Segoe UI" pitchFamily="34" charset="0"/>
                <a:ea typeface="Segoe UI" pitchFamily="34" charset="0"/>
                <a:cs typeface="Segoe UI" pitchFamily="34" charset="0"/>
                <a:hlinkClick r:id="rId6"/>
              </a:rPr>
              <a:t>document library</a:t>
            </a:r>
            <a:r>
              <a:rPr lang="en-US" sz="1050" kern="1200" dirty="0">
                <a:solidFill>
                  <a:schemeClr val="tx1"/>
                </a:solidFill>
                <a:effectLst/>
                <a:latin typeface="Segoe UI" pitchFamily="34" charset="0"/>
                <a:ea typeface="Segoe UI" pitchFamily="34" charset="0"/>
                <a:cs typeface="Segoe UI" pitchFamily="34" charset="0"/>
              </a:rPr>
              <a:t>, </a:t>
            </a:r>
            <a:r>
              <a:rPr lang="en-US" sz="1050" u="none" strike="noStrike" kern="1200" dirty="0">
                <a:solidFill>
                  <a:schemeClr val="tx1"/>
                </a:solidFill>
                <a:effectLst/>
                <a:latin typeface="Segoe UI" pitchFamily="34" charset="0"/>
                <a:ea typeface="Segoe UI" pitchFamily="34" charset="0"/>
                <a:cs typeface="Segoe UI" pitchFamily="34" charset="0"/>
                <a:hlinkClick r:id="rId7"/>
              </a:rPr>
              <a:t>page</a:t>
            </a:r>
            <a:r>
              <a:rPr lang="en-US" sz="1050" kern="1200" dirty="0">
                <a:solidFill>
                  <a:schemeClr val="tx1"/>
                </a:solidFill>
                <a:effectLst/>
                <a:latin typeface="Segoe UI" pitchFamily="34" charset="0"/>
                <a:ea typeface="Segoe UI" pitchFamily="34" charset="0"/>
                <a:cs typeface="Segoe UI" pitchFamily="34" charset="0"/>
              </a:rPr>
              <a:t>, news post, or web app to the site.</a:t>
            </a:r>
          </a:p>
          <a:p>
            <a:r>
              <a:rPr lang="en-US" sz="1050" b="0" kern="1200" dirty="0">
                <a:solidFill>
                  <a:schemeClr val="tx1"/>
                </a:solidFill>
                <a:effectLst/>
                <a:latin typeface="Segoe UI" pitchFamily="34" charset="0"/>
                <a:ea typeface="Segoe UI" pitchFamily="34" charset="0"/>
                <a:cs typeface="Segoe UI" pitchFamily="34" charset="0"/>
              </a:rPr>
              <a:t>Topic</a:t>
            </a:r>
          </a:p>
          <a:p>
            <a:r>
              <a:rPr lang="en-US" sz="1050" kern="1200" dirty="0">
                <a:solidFill>
                  <a:schemeClr val="tx1"/>
                </a:solidFill>
                <a:effectLst/>
                <a:latin typeface="Segoe UI" pitchFamily="34" charset="0"/>
                <a:ea typeface="Segoe UI" pitchFamily="34" charset="0"/>
                <a:cs typeface="Segoe UI" pitchFamily="34" charset="0"/>
              </a:rPr>
              <a:t>When you choose the Topic design, you get a home page that includes several web parts ready for you to customize. The web parts included by default on a Communication site that uses the Topic design are:</a:t>
            </a:r>
          </a:p>
          <a:p>
            <a:r>
              <a:rPr lang="en-US" sz="1050" b="1" kern="1200" dirty="0">
                <a:solidFill>
                  <a:schemeClr val="tx1"/>
                </a:solidFill>
                <a:effectLst/>
                <a:latin typeface="Segoe UI" pitchFamily="34" charset="0"/>
                <a:ea typeface="Segoe UI" pitchFamily="34" charset="0"/>
                <a:cs typeface="Segoe UI" pitchFamily="34" charset="0"/>
              </a:rPr>
              <a:t>Hero</a:t>
            </a:r>
            <a:r>
              <a:rPr lang="en-US" sz="1050" kern="1200" dirty="0">
                <a:solidFill>
                  <a:schemeClr val="tx1"/>
                </a:solidFill>
                <a:effectLst/>
                <a:latin typeface="Segoe UI" pitchFamily="34" charset="0"/>
                <a:ea typeface="Segoe UI" pitchFamily="34" charset="0"/>
                <a:cs typeface="Segoe UI" pitchFamily="34" charset="0"/>
              </a:rPr>
              <a:t>: Use the Hero web part to bring focus and visual interest to your page. You can display up to five items in the Hero web part, and you can add compelling images to draw attention to each. For more information, see </a:t>
            </a:r>
            <a:r>
              <a:rPr lang="en-US" sz="1050" u="none" strike="noStrike" kern="1200" dirty="0">
                <a:solidFill>
                  <a:schemeClr val="tx1"/>
                </a:solidFill>
                <a:effectLst/>
                <a:latin typeface="Segoe UI" pitchFamily="34" charset="0"/>
                <a:ea typeface="Segoe UI" pitchFamily="34" charset="0"/>
                <a:cs typeface="Segoe UI" pitchFamily="34" charset="0"/>
                <a:hlinkClick r:id="rId8"/>
              </a:rPr>
              <a:t>Use the Hero web part on a modern page</a:t>
            </a:r>
            <a:r>
              <a:rPr lang="en-US" sz="1050" kern="1200" dirty="0">
                <a:solidFill>
                  <a:schemeClr val="tx1"/>
                </a:solidFill>
                <a:effectLst/>
                <a:latin typeface="Segoe UI" pitchFamily="34" charset="0"/>
                <a:ea typeface="Segoe UI" pitchFamily="34" charset="0"/>
                <a:cs typeface="Segoe UI" pitchFamily="34" charset="0"/>
              </a:rPr>
              <a:t>.</a:t>
            </a:r>
          </a:p>
          <a:p>
            <a:r>
              <a:rPr lang="en-US" sz="1050" b="1" kern="1200" dirty="0">
                <a:solidFill>
                  <a:schemeClr val="tx1"/>
                </a:solidFill>
                <a:effectLst/>
                <a:latin typeface="Segoe UI" pitchFamily="34" charset="0"/>
                <a:ea typeface="Segoe UI" pitchFamily="34" charset="0"/>
                <a:cs typeface="Segoe UI" pitchFamily="34" charset="0"/>
              </a:rPr>
              <a:t>News</a:t>
            </a:r>
            <a:r>
              <a:rPr lang="en-US" sz="1050" kern="1200" dirty="0">
                <a:solidFill>
                  <a:schemeClr val="tx1"/>
                </a:solidFill>
                <a:effectLst/>
                <a:latin typeface="Segoe UI" pitchFamily="34" charset="0"/>
                <a:ea typeface="Segoe UI" pitchFamily="34" charset="0"/>
                <a:cs typeface="Segoe UI" pitchFamily="34" charset="0"/>
              </a:rPr>
              <a:t>: You can keep your team in the loop as well as engage them with important or interesting stories by using the News web part. For more information, see </a:t>
            </a:r>
            <a:r>
              <a:rPr lang="en-US" sz="1050" u="none" strike="noStrike" kern="1200" dirty="0">
                <a:solidFill>
                  <a:schemeClr val="tx1"/>
                </a:solidFill>
                <a:effectLst/>
                <a:latin typeface="Segoe UI" pitchFamily="34" charset="0"/>
                <a:ea typeface="Segoe UI" pitchFamily="34" charset="0"/>
                <a:cs typeface="Segoe UI" pitchFamily="34" charset="0"/>
                <a:hlinkClick r:id="rId9"/>
              </a:rPr>
              <a:t>Use News Headlines and News List web parts on a modern page</a:t>
            </a:r>
            <a:r>
              <a:rPr lang="en-US" sz="1050" kern="1200" dirty="0">
                <a:solidFill>
                  <a:schemeClr val="tx1"/>
                </a:solidFill>
                <a:effectLst/>
                <a:latin typeface="Segoe UI" pitchFamily="34" charset="0"/>
                <a:ea typeface="Segoe UI" pitchFamily="34" charset="0"/>
                <a:cs typeface="Segoe UI" pitchFamily="34" charset="0"/>
              </a:rPr>
              <a:t>.</a:t>
            </a:r>
          </a:p>
          <a:p>
            <a:r>
              <a:rPr lang="en-US" sz="1050" b="1" kern="1200" dirty="0">
                <a:solidFill>
                  <a:schemeClr val="tx1"/>
                </a:solidFill>
                <a:effectLst/>
                <a:latin typeface="Segoe UI" pitchFamily="34" charset="0"/>
                <a:ea typeface="Segoe UI" pitchFamily="34" charset="0"/>
                <a:cs typeface="Segoe UI" pitchFamily="34" charset="0"/>
              </a:rPr>
              <a:t>Events</a:t>
            </a:r>
            <a:r>
              <a:rPr lang="en-US" sz="1050" kern="1200" dirty="0">
                <a:solidFill>
                  <a:schemeClr val="tx1"/>
                </a:solidFill>
                <a:effectLst/>
                <a:latin typeface="Segoe UI" pitchFamily="34" charset="0"/>
                <a:ea typeface="Segoe UI" pitchFamily="34" charset="0"/>
                <a:cs typeface="Segoe UI" pitchFamily="34" charset="0"/>
              </a:rPr>
              <a:t>: Display upcoming events using the events web part. For more information, see </a:t>
            </a:r>
            <a:r>
              <a:rPr lang="en-US" sz="1050" u="none" strike="noStrike" kern="1200" dirty="0">
                <a:solidFill>
                  <a:schemeClr val="tx1"/>
                </a:solidFill>
                <a:effectLst/>
                <a:latin typeface="Segoe UI" pitchFamily="34" charset="0"/>
                <a:ea typeface="Segoe UI" pitchFamily="34" charset="0"/>
                <a:cs typeface="Segoe UI" pitchFamily="34" charset="0"/>
                <a:hlinkClick r:id="rId10"/>
              </a:rPr>
              <a:t>Use the Events web part</a:t>
            </a:r>
            <a:r>
              <a:rPr lang="en-US" sz="1050" kern="1200" dirty="0">
                <a:solidFill>
                  <a:schemeClr val="tx1"/>
                </a:solidFill>
                <a:effectLst/>
                <a:latin typeface="Segoe UI" pitchFamily="34" charset="0"/>
                <a:ea typeface="Segoe UI" pitchFamily="34" charset="0"/>
                <a:cs typeface="Segoe UI" pitchFamily="34" charset="0"/>
              </a:rPr>
              <a:t>.</a:t>
            </a:r>
          </a:p>
          <a:p>
            <a:r>
              <a:rPr lang="en-US" sz="1050" b="1" kern="1200" dirty="0">
                <a:solidFill>
                  <a:schemeClr val="tx1"/>
                </a:solidFill>
                <a:effectLst/>
                <a:latin typeface="Segoe UI" pitchFamily="34" charset="0"/>
                <a:ea typeface="Segoe UI" pitchFamily="34" charset="0"/>
                <a:cs typeface="Segoe UI" pitchFamily="34" charset="0"/>
              </a:rPr>
              <a:t>Highlighted content</a:t>
            </a:r>
            <a:r>
              <a:rPr lang="en-US" sz="1050" kern="1200" dirty="0">
                <a:solidFill>
                  <a:schemeClr val="tx1"/>
                </a:solidFill>
                <a:effectLst/>
                <a:latin typeface="Segoe UI" pitchFamily="34" charset="0"/>
                <a:ea typeface="Segoe UI" pitchFamily="34" charset="0"/>
                <a:cs typeface="Segoe UI" pitchFamily="34" charset="0"/>
              </a:rPr>
              <a:t>: Use the Highlighted content web part to dynamically display content from a document library, a site, a site collection, or all sites. By default, this web part shows your most recent documents. For more information, see </a:t>
            </a:r>
            <a:r>
              <a:rPr lang="en-US" sz="1050" u="none" strike="noStrike" kern="1200" dirty="0">
                <a:solidFill>
                  <a:schemeClr val="tx1"/>
                </a:solidFill>
                <a:effectLst/>
                <a:latin typeface="Segoe UI" pitchFamily="34" charset="0"/>
                <a:ea typeface="Segoe UI" pitchFamily="34" charset="0"/>
                <a:cs typeface="Segoe UI" pitchFamily="34" charset="0"/>
                <a:hlinkClick r:id="rId11"/>
              </a:rPr>
              <a:t>Use the Highlighted content web part</a:t>
            </a:r>
            <a:r>
              <a:rPr lang="en-US" sz="1050" kern="1200" dirty="0">
                <a:solidFill>
                  <a:schemeClr val="tx1"/>
                </a:solidFill>
                <a:effectLst/>
                <a:latin typeface="Segoe UI" pitchFamily="34" charset="0"/>
                <a:ea typeface="Segoe UI" pitchFamily="34" charset="0"/>
                <a:cs typeface="Segoe UI" pitchFamily="34" charset="0"/>
              </a:rPr>
              <a:t>.</a:t>
            </a:r>
          </a:p>
          <a:p>
            <a:r>
              <a:rPr lang="en-US" sz="1050" b="0" kern="1200" dirty="0">
                <a:solidFill>
                  <a:schemeClr val="tx1"/>
                </a:solidFill>
                <a:effectLst/>
                <a:latin typeface="Segoe UI" pitchFamily="34" charset="0"/>
                <a:ea typeface="Segoe UI" pitchFamily="34" charset="0"/>
                <a:cs typeface="Segoe UI" pitchFamily="34" charset="0"/>
              </a:rPr>
              <a:t>Showcase</a:t>
            </a:r>
          </a:p>
          <a:p>
            <a:r>
              <a:rPr lang="en-US" sz="1050" kern="1200" dirty="0">
                <a:solidFill>
                  <a:schemeClr val="tx1"/>
                </a:solidFill>
                <a:effectLst/>
                <a:latin typeface="Segoe UI" pitchFamily="34" charset="0"/>
                <a:ea typeface="Segoe UI" pitchFamily="34" charset="0"/>
                <a:cs typeface="Segoe UI" pitchFamily="34" charset="0"/>
              </a:rPr>
              <a:t>The Showcase design also comes with a home page that includes several web parts ready for you to customize. Here are the web parts included by default on a Communication site that uses the Showcase design:</a:t>
            </a:r>
          </a:p>
          <a:p>
            <a:r>
              <a:rPr lang="en-US" sz="1050" b="1" kern="1200" dirty="0">
                <a:solidFill>
                  <a:schemeClr val="tx1"/>
                </a:solidFill>
                <a:effectLst/>
                <a:latin typeface="Segoe UI" pitchFamily="34" charset="0"/>
                <a:ea typeface="Segoe UI" pitchFamily="34" charset="0"/>
                <a:cs typeface="Segoe UI" pitchFamily="34" charset="0"/>
              </a:rPr>
              <a:t>Hero</a:t>
            </a:r>
            <a:r>
              <a:rPr lang="en-US" sz="1050" kern="1200" dirty="0">
                <a:solidFill>
                  <a:schemeClr val="tx1"/>
                </a:solidFill>
                <a:effectLst/>
                <a:latin typeface="Segoe UI" pitchFamily="34" charset="0"/>
                <a:ea typeface="Segoe UI" pitchFamily="34" charset="0"/>
                <a:cs typeface="Segoe UI" pitchFamily="34" charset="0"/>
              </a:rPr>
              <a:t>: Use the Hero web part to bring focus and visual interest to your page. With the Showcase design, you can choose from two layouts, </a:t>
            </a:r>
            <a:r>
              <a:rPr lang="en-US" sz="1050" b="1" kern="1200" dirty="0">
                <a:solidFill>
                  <a:schemeClr val="tx1"/>
                </a:solidFill>
                <a:effectLst/>
                <a:latin typeface="Segoe UI" pitchFamily="34" charset="0"/>
                <a:ea typeface="Segoe UI" pitchFamily="34" charset="0"/>
                <a:cs typeface="Segoe UI" pitchFamily="34" charset="0"/>
              </a:rPr>
              <a:t>Tile</a:t>
            </a:r>
            <a:r>
              <a:rPr lang="en-US" sz="1050" kern="1200" dirty="0">
                <a:solidFill>
                  <a:schemeClr val="tx1"/>
                </a:solidFill>
                <a:effectLst/>
                <a:latin typeface="Segoe UI" pitchFamily="34" charset="0"/>
                <a:ea typeface="Segoe UI" pitchFamily="34" charset="0"/>
                <a:cs typeface="Segoe UI" pitchFamily="34" charset="0"/>
              </a:rPr>
              <a:t> and </a:t>
            </a:r>
            <a:r>
              <a:rPr lang="en-US" sz="1050" b="1" kern="1200" dirty="0">
                <a:solidFill>
                  <a:schemeClr val="tx1"/>
                </a:solidFill>
                <a:effectLst/>
                <a:latin typeface="Segoe UI" pitchFamily="34" charset="0"/>
                <a:ea typeface="Segoe UI" pitchFamily="34" charset="0"/>
                <a:cs typeface="Segoe UI" pitchFamily="34" charset="0"/>
              </a:rPr>
              <a:t>Layer</a:t>
            </a:r>
            <a:r>
              <a:rPr lang="en-US" sz="1050" kern="1200" dirty="0">
                <a:solidFill>
                  <a:schemeClr val="tx1"/>
                </a:solidFill>
                <a:effectLst/>
                <a:latin typeface="Segoe UI" pitchFamily="34" charset="0"/>
                <a:ea typeface="Segoe UI" pitchFamily="34" charset="0"/>
                <a:cs typeface="Segoe UI" pitchFamily="34" charset="0"/>
              </a:rPr>
              <a:t>, and add compelling images to draw attention to each item. For more information, see </a:t>
            </a:r>
            <a:r>
              <a:rPr lang="en-US" sz="1050" u="none" strike="noStrike" kern="1200" dirty="0">
                <a:solidFill>
                  <a:schemeClr val="tx1"/>
                </a:solidFill>
                <a:effectLst/>
                <a:latin typeface="Segoe UI" pitchFamily="34" charset="0"/>
                <a:ea typeface="Segoe UI" pitchFamily="34" charset="0"/>
                <a:cs typeface="Segoe UI" pitchFamily="34" charset="0"/>
                <a:hlinkClick r:id="rId8"/>
              </a:rPr>
              <a:t>Use the Hero web part on a modern page</a:t>
            </a:r>
            <a:r>
              <a:rPr lang="en-US" sz="1050" kern="1200" dirty="0">
                <a:solidFill>
                  <a:schemeClr val="tx1"/>
                </a:solidFill>
                <a:effectLst/>
                <a:latin typeface="Segoe UI" pitchFamily="34" charset="0"/>
                <a:ea typeface="Segoe UI" pitchFamily="34" charset="0"/>
                <a:cs typeface="Segoe UI" pitchFamily="34" charset="0"/>
              </a:rPr>
              <a:t>.</a:t>
            </a:r>
          </a:p>
          <a:p>
            <a:pPr>
              <a:spcBef>
                <a:spcPts val="0"/>
              </a:spcBef>
              <a:spcAft>
                <a:spcPts val="0"/>
              </a:spcAft>
            </a:pPr>
            <a:endParaRPr lang="en-US" sz="1050" kern="1200" dirty="0">
              <a:solidFill>
                <a:schemeClr val="tx1"/>
              </a:solidFill>
              <a:effectLst/>
              <a:latin typeface="Segoe UI" pitchFamily="34" charset="0"/>
              <a:ea typeface="Segoe UI" pitchFamily="34" charset="0"/>
              <a:cs typeface="Segoe UI" pitchFamily="34" charset="0"/>
            </a:endParaRPr>
          </a:p>
        </p:txBody>
      </p:sp>
      <p:sp>
        <p:nvSpPr>
          <p:cNvPr id="11" name="Slide Image Placeholder 10"/>
          <p:cNvSpPr>
            <a:spLocks noGrp="1" noRot="1" noChangeAspect="1"/>
          </p:cNvSpPr>
          <p:nvPr>
            <p:ph type="sldImg"/>
          </p:nvPr>
        </p:nvSpPr>
        <p:spPr>
          <a:xfrm>
            <a:off x="381000" y="482600"/>
            <a:ext cx="6096000" cy="3429000"/>
          </a:xfrm>
        </p:spPr>
      </p:sp>
      <p:sp>
        <p:nvSpPr>
          <p:cNvPr id="2" name="Slide Number Placeholder 1"/>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pitchFamily="34" charset="0"/>
            </a:endParaRPr>
          </a:p>
        </p:txBody>
      </p:sp>
    </p:spTree>
    <p:extLst>
      <p:ext uri="{BB962C8B-B14F-4D97-AF65-F5344CB8AC3E}">
        <p14:creationId xmlns:p14="http://schemas.microsoft.com/office/powerpoint/2010/main" val="633307479"/>
      </p:ext>
    </p:extLst>
  </p:cSld>
  <p:clrMapOvr>
    <a:masterClrMapping/>
  </p:clrMapOvr>
</p:notes>
</file>

<file path=ppt/notesSlides/notesSlide18.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nb-NO"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688007347"/>
      </p:ext>
    </p:extLst>
  </p:cSld>
  <p:clrMapOvr>
    <a:masterClrMapping/>
  </p:clrMapOvr>
</p:notes>
</file>

<file path=ppt/notesSlides/notesSlide19.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a:xfrm>
            <a:off x="381000" y="482600"/>
            <a:ext cx="6096000" cy="3429000"/>
          </a:xfrm>
        </p:spPr>
      </p:sp>
      <p:sp>
        <p:nvSpPr>
          <p:cNvPr id="7" name="Notes Placeholder 6"/>
          <p:cNvSpPr>
            <a:spLocks noGrp="1"/>
          </p:cNvSpPr>
          <p:nvPr>
            <p:ph type="body" idx="1"/>
          </p:nvPr>
        </p:nvSpPr>
        <p:spPr/>
        <p:txBody>
          <a:bodyPr/>
          <a:lstStyle/>
          <a:p>
            <a:endParaRPr lang="en-US" dirty="0"/>
          </a:p>
        </p:txBody>
      </p:sp>
      <p:sp>
        <p:nvSpPr>
          <p:cNvPr id="2" name="Slide Number Placeholder 1"/>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3364830620"/>
      </p:ext>
    </p:extLst>
  </p:cSld>
  <p:clrMapOvr>
    <a:masterClrMapping/>
  </p:clrMapOvr>
</p:notes>
</file>

<file path=ppt/notesSlides/notesSlide2.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4119674008"/>
      </p:ext>
    </p:extLst>
  </p:cSld>
  <p:clrMapOvr>
    <a:masterClrMapping/>
  </p:clrMapOvr>
</p:notes>
</file>

<file path=ppt/notesSlides/notesSlide20.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2733467055"/>
      </p:ext>
    </p:extLst>
  </p:cSld>
  <p:clrMapOvr>
    <a:masterClrMapping/>
  </p:clrMapOvr>
</p:notes>
</file>

<file path=ppt/notesSlides/notesSlide4.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b="1" dirty="0"/>
              <a:t>Introduction</a:t>
            </a:r>
          </a:p>
          <a:p>
            <a:pPr marL="0" marR="0" lvl="0" indent="0" algn="l" defTabSz="609585" rtl="0" eaLnBrk="1" fontAlgn="auto" latinLnBrk="0" hangingPunct="1">
              <a:lnSpc>
                <a:spcPct val="100000"/>
              </a:lnSpc>
              <a:spcBef>
                <a:spcPts val="400"/>
              </a:spcBef>
              <a:spcAft>
                <a:spcPts val="800"/>
              </a:spcAft>
              <a:buClrTx/>
              <a:buSzTx/>
              <a:buFontTx/>
              <a:buNone/>
              <a:tabLst/>
              <a:defRPr/>
            </a:pPr>
            <a:r>
              <a:rPr lang="en-IN" sz="800" kern="1200" baseline="0" dirty="0">
                <a:solidFill>
                  <a:schemeClr val="tx1"/>
                </a:solidFill>
                <a:latin typeface="Segoe UI" pitchFamily="34" charset="0"/>
                <a:ea typeface="Segoe UI" pitchFamily="34" charset="0"/>
                <a:cs typeface="Segoe UI" pitchFamily="34" charset="0"/>
              </a:rPr>
              <a:t>This lesson introduces you to site templates and designs that are available for creating site collections in SharePoint Online </a:t>
            </a:r>
            <a:endParaRPr lang="nb-NO" sz="800" kern="1200" dirty="0">
              <a:solidFill>
                <a:schemeClr val="tx1"/>
              </a:solidFill>
              <a:latin typeface="Segoe UI" pitchFamily="34" charset="0"/>
              <a:ea typeface="Segoe UI" pitchFamily="34" charset="0"/>
              <a:cs typeface="Segoe UI" pitchFamily="34" charset="0"/>
            </a:endParaRPr>
          </a:p>
          <a:p>
            <a:r>
              <a:rPr lang="en-US" b="1" dirty="0"/>
              <a:t>Objectives</a:t>
            </a:r>
            <a:endParaRPr lang="en-US" dirty="0"/>
          </a:p>
          <a:p>
            <a:pPr lvl="0"/>
            <a:r>
              <a:rPr lang="en-US" dirty="0"/>
              <a:t>After completing this lesson, you will:</a:t>
            </a:r>
          </a:p>
          <a:p>
            <a:pPr marL="171450" lvl="0" indent="-171450">
              <a:buFont typeface="Arial" panose="020B0604020202020204" pitchFamily="34" charset="0"/>
              <a:buChar char="•"/>
            </a:pPr>
            <a:r>
              <a:rPr lang="en-IN" sz="1050" b="0" kern="1200" baseline="0" dirty="0">
                <a:solidFill>
                  <a:schemeClr val="tx1"/>
                </a:solidFill>
                <a:latin typeface="Segoe UI" pitchFamily="34" charset="0"/>
                <a:ea typeface="Segoe UI" pitchFamily="34" charset="0"/>
                <a:cs typeface="Segoe UI" pitchFamily="34" charset="0"/>
              </a:rPr>
              <a:t>Understand</a:t>
            </a:r>
            <a:r>
              <a:rPr lang="en-IN" sz="1050" kern="1200" baseline="0" dirty="0">
                <a:solidFill>
                  <a:schemeClr val="tx1"/>
                </a:solidFill>
                <a:latin typeface="Segoe UI" pitchFamily="34" charset="0"/>
                <a:ea typeface="Segoe UI" pitchFamily="34" charset="0"/>
                <a:cs typeface="Segoe UI" pitchFamily="34" charset="0"/>
              </a:rPr>
              <a:t> Classic Site templates</a:t>
            </a:r>
            <a:endParaRPr lang="nb-NO" sz="1050" kern="1200" dirty="0">
              <a:solidFill>
                <a:schemeClr val="tx1"/>
              </a:solidFill>
              <a:latin typeface="Segoe UI" pitchFamily="34" charset="0"/>
              <a:ea typeface="Segoe UI" pitchFamily="34" charset="0"/>
              <a:cs typeface="Segoe UI" pitchFamily="34" charset="0"/>
            </a:endParaRPr>
          </a:p>
          <a:p>
            <a:pPr marL="171450" lvl="0" indent="-171450">
              <a:buFont typeface="Arial" panose="020B0604020202020204" pitchFamily="34" charset="0"/>
              <a:buChar char="•"/>
            </a:pPr>
            <a:r>
              <a:rPr lang="en-IN" sz="1050" kern="1200" baseline="0" dirty="0">
                <a:solidFill>
                  <a:schemeClr val="tx1"/>
                </a:solidFill>
                <a:latin typeface="Segoe UI" pitchFamily="34" charset="0"/>
                <a:ea typeface="Segoe UI" pitchFamily="34" charset="0"/>
                <a:cs typeface="Segoe UI" pitchFamily="34" charset="0"/>
              </a:rPr>
              <a:t>Understand Modern site templates and designs </a:t>
            </a:r>
            <a:endParaRPr lang="nb-NO" sz="1050" kern="1200" dirty="0">
              <a:solidFill>
                <a:schemeClr val="tx1"/>
              </a:solidFill>
              <a:latin typeface="Segoe UI" pitchFamily="34" charset="0"/>
              <a:ea typeface="Segoe UI" pitchFamily="34" charset="0"/>
              <a:cs typeface="Segoe UI" pitchFamily="34" charset="0"/>
            </a:endParaRPr>
          </a:p>
          <a:p>
            <a:pPr marL="171450" lvl="0" indent="-171450">
              <a:buFont typeface="Arial" panose="020B0604020202020204" pitchFamily="34" charset="0"/>
              <a:buChar char="•"/>
            </a:pPr>
            <a:r>
              <a:rPr lang="en-IN" sz="1050" kern="1200" baseline="0" dirty="0">
                <a:solidFill>
                  <a:schemeClr val="tx1"/>
                </a:solidFill>
                <a:latin typeface="Segoe UI" pitchFamily="34" charset="0"/>
                <a:ea typeface="Segoe UI" pitchFamily="34" charset="0"/>
                <a:cs typeface="Segoe UI" pitchFamily="34" charset="0"/>
              </a:rPr>
              <a:t>Know reasons for provisioning a Team site verses a communication site</a:t>
            </a:r>
            <a:endParaRPr lang="nb-NO" sz="1050" kern="1200" dirty="0">
              <a:solidFill>
                <a:schemeClr val="tx1"/>
              </a:solidFill>
              <a:latin typeface="Segoe UI" pitchFamily="34" charset="0"/>
              <a:ea typeface="Segoe UI" pitchFamily="34" charset="0"/>
              <a:cs typeface="Segoe UI" pitchFamily="34" charset="0"/>
            </a:endParaRPr>
          </a:p>
          <a:p>
            <a:pPr marL="171450" lvl="0" indent="-171450">
              <a:buFont typeface="Arial" panose="020B0604020202020204" pitchFamily="34" charset="0"/>
              <a:buChar char="•"/>
            </a:pPr>
            <a:r>
              <a:rPr lang="en-IN" sz="1050" kern="1200" baseline="0" dirty="0">
                <a:solidFill>
                  <a:schemeClr val="tx1"/>
                </a:solidFill>
                <a:latin typeface="Segoe UI" pitchFamily="34" charset="0"/>
                <a:ea typeface="Segoe UI" pitchFamily="34" charset="0"/>
                <a:cs typeface="Segoe UI" pitchFamily="34" charset="0"/>
              </a:rPr>
              <a:t>Understand moving from Publishing sites to Communication sites</a:t>
            </a:r>
            <a:endParaRPr lang="nb-NO" sz="1050" kern="1200" dirty="0">
              <a:solidFill>
                <a:schemeClr val="tx1"/>
              </a:solidFill>
              <a:latin typeface="Segoe UI" pitchFamily="34" charset="0"/>
              <a:ea typeface="Segoe UI" pitchFamily="34" charset="0"/>
              <a:cs typeface="Segoe UI" pitchFamily="34" charset="0"/>
            </a:endParaRPr>
          </a:p>
          <a:p>
            <a:endParaRPr lang="en-US" dirty="0"/>
          </a:p>
        </p:txBody>
      </p:sp>
      <p:sp>
        <p:nvSpPr>
          <p:cNvPr id="8" name="Slide Image Placeholder 7"/>
          <p:cNvSpPr>
            <a:spLocks noGrp="1" noRot="1" noChangeAspect="1"/>
          </p:cNvSpPr>
          <p:nvPr>
            <p:ph type="sldImg"/>
          </p:nvPr>
        </p:nvSpPr>
        <p:spPr>
          <a:xfrm>
            <a:off x="381000" y="482600"/>
            <a:ext cx="6096000" cy="3429000"/>
          </a:xfrm>
        </p:spPr>
      </p:sp>
      <p:sp>
        <p:nvSpPr>
          <p:cNvPr id="2" name="Slide Number Placeholder 1"/>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2596569637"/>
      </p:ext>
    </p:extLst>
  </p:cSld>
  <p:clrMapOvr>
    <a:masterClrMapping/>
  </p:clrMapOvr>
</p:notes>
</file>

<file path=ppt/notesSlides/notesSlide5.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a:spcBef>
                <a:spcPts val="0"/>
              </a:spcBef>
              <a:spcAft>
                <a:spcPts val="0"/>
              </a:spcAft>
            </a:pPr>
            <a:r>
              <a:rPr lang="en-US" dirty="0"/>
              <a:t>When you create a site collection or sites within a site collection, SharePoint provides you with the option of choosing a site template. A site template is prepopulated with lists, libraries, pages, and other elements or features that support the needs of an organization. </a:t>
            </a:r>
          </a:p>
          <a:p>
            <a:pPr>
              <a:spcBef>
                <a:spcPts val="0"/>
              </a:spcBef>
              <a:spcAft>
                <a:spcPts val="0"/>
              </a:spcAft>
            </a:pPr>
            <a:endParaRPr lang="en-US" dirty="0"/>
          </a:p>
          <a:p>
            <a:pPr>
              <a:spcBef>
                <a:spcPts val="0"/>
              </a:spcBef>
              <a:spcAft>
                <a:spcPts val="0"/>
              </a:spcAft>
            </a:pPr>
            <a:r>
              <a:rPr lang="en-US" dirty="0"/>
              <a:t>When you create a new site collection or site by using a template you can start using the site right away, or you can customize the site so that it meets the needs of your team, event, or your larger organization. </a:t>
            </a:r>
          </a:p>
          <a:p>
            <a:pPr>
              <a:spcBef>
                <a:spcPts val="0"/>
              </a:spcBef>
              <a:spcAft>
                <a:spcPts val="0"/>
              </a:spcAft>
            </a:pPr>
            <a:endParaRPr lang="en-US" dirty="0"/>
          </a:p>
          <a:p>
            <a:pPr marL="0" marR="0" lvl="0" indent="0" algn="l" defTabSz="609585" rtl="0" eaLnBrk="1" fontAlgn="auto" latinLnBrk="0" hangingPunct="1">
              <a:lnSpc>
                <a:spcPct val="100000"/>
              </a:lnSpc>
              <a:spcBef>
                <a:spcPts val="0"/>
              </a:spcBef>
              <a:spcAft>
                <a:spcPts val="0"/>
              </a:spcAft>
              <a:buClrTx/>
              <a:buSzTx/>
              <a:buFontTx/>
              <a:buNone/>
              <a:tabLst/>
              <a:defRPr/>
            </a:pPr>
            <a:r>
              <a:rPr lang="en-US" sz="1050" dirty="0">
                <a:solidFill>
                  <a:schemeClr val="bg1"/>
                </a:solidFill>
              </a:rPr>
              <a:t>When a new site collection or sub-site is created in SharePoint Online, a site template (to base the site on) is first selected (by either an admin, an end-user, a script or program creating the site).</a:t>
            </a:r>
          </a:p>
          <a:p>
            <a:pPr marL="276225" indent="-276225">
              <a:spcAft>
                <a:spcPts val="1200"/>
              </a:spcAft>
              <a:buFont typeface="Arial" panose="020B0604020202020204" pitchFamily="34" charset="0"/>
              <a:buChar char="•"/>
            </a:pPr>
            <a:r>
              <a:rPr lang="en-US" sz="1050" dirty="0"/>
              <a:t>Prior to modern methods of site design and customization being made available, a common practice was to customize (and/or save/re-use edited versions of) classic site templates to provide desired starting points contain necessary branding, layouts, and site elements.</a:t>
            </a:r>
          </a:p>
          <a:p>
            <a:pPr marL="276225" indent="-276225">
              <a:spcAft>
                <a:spcPts val="1200"/>
              </a:spcAft>
              <a:buFont typeface="Arial" panose="020B0604020202020204" pitchFamily="34" charset="0"/>
              <a:buChar char="•"/>
            </a:pPr>
            <a:r>
              <a:rPr lang="en-US" sz="1050" dirty="0"/>
              <a:t>For classic-type sites, these methods are now strongly discouraged (in favor of remote, post-provisioning of desired customizations).</a:t>
            </a:r>
          </a:p>
          <a:p>
            <a:pPr marL="276225" indent="-276225">
              <a:spcAft>
                <a:spcPts val="1200"/>
              </a:spcAft>
              <a:buFont typeface="Arial" panose="020B0604020202020204" pitchFamily="34" charset="0"/>
              <a:buChar char="•"/>
            </a:pPr>
            <a:r>
              <a:rPr lang="en-US" sz="1050" dirty="0"/>
              <a:t>For modern sites/experiences, new site designs and scripts are the recommended path moving forward (modern site template customization is not possible).</a:t>
            </a:r>
            <a:endParaRPr lang="en-IN" sz="1050" dirty="0"/>
          </a:p>
          <a:p>
            <a:pPr marL="0" marR="0" lvl="0" indent="0" algn="l" defTabSz="609585" rtl="0" eaLnBrk="1" fontAlgn="auto" latinLnBrk="0" hangingPunct="1">
              <a:lnSpc>
                <a:spcPct val="100000"/>
              </a:lnSpc>
              <a:spcBef>
                <a:spcPts val="0"/>
              </a:spcBef>
              <a:spcAft>
                <a:spcPts val="0"/>
              </a:spcAft>
              <a:buClrTx/>
              <a:buSzTx/>
              <a:buFontTx/>
              <a:buNone/>
              <a:tabLst/>
              <a:defRPr/>
            </a:pPr>
            <a:endParaRPr lang="en-US" sz="1050" dirty="0">
              <a:solidFill>
                <a:schemeClr val="bg1"/>
              </a:solidFill>
            </a:endParaRPr>
          </a:p>
          <a:p>
            <a:pPr marL="0" marR="0" lvl="0" indent="0" algn="l" defTabSz="609585" rtl="0" eaLnBrk="1" fontAlgn="auto" latinLnBrk="0" hangingPunct="1">
              <a:lnSpc>
                <a:spcPct val="100000"/>
              </a:lnSpc>
              <a:spcBef>
                <a:spcPts val="0"/>
              </a:spcBef>
              <a:spcAft>
                <a:spcPts val="0"/>
              </a:spcAft>
              <a:buClrTx/>
              <a:buSzTx/>
              <a:buFontTx/>
              <a:buNone/>
              <a:tabLst/>
              <a:defRPr/>
            </a:pPr>
            <a:endParaRPr lang="en-US" sz="1050" dirty="0">
              <a:solidFill>
                <a:schemeClr val="bg1"/>
              </a:solidFill>
            </a:endParaRPr>
          </a:p>
          <a:p>
            <a:pPr marL="0" marR="0" lvl="0" indent="0" algn="l" defTabSz="609585" rtl="0" eaLnBrk="1" fontAlgn="auto" latinLnBrk="0" hangingPunct="1">
              <a:lnSpc>
                <a:spcPct val="100000"/>
              </a:lnSpc>
              <a:spcBef>
                <a:spcPts val="0"/>
              </a:spcBef>
              <a:spcAft>
                <a:spcPts val="0"/>
              </a:spcAft>
              <a:buClrTx/>
              <a:buSzTx/>
              <a:buFontTx/>
              <a:buNone/>
              <a:tabLst/>
              <a:defRPr/>
            </a:pPr>
            <a:endParaRPr lang="en-US" sz="1050" dirty="0">
              <a:solidFill>
                <a:schemeClr val="bg1"/>
              </a:solidFill>
            </a:endParaRPr>
          </a:p>
          <a:p>
            <a:pPr>
              <a:spcBef>
                <a:spcPts val="0"/>
              </a:spcBef>
              <a:spcAft>
                <a:spcPts val="0"/>
              </a:spcAft>
            </a:pPr>
            <a:endParaRPr lang="en-US" dirty="0"/>
          </a:p>
        </p:txBody>
      </p:sp>
      <p:sp>
        <p:nvSpPr>
          <p:cNvPr id="11" name="Slide Image Placeholder 10"/>
          <p:cNvSpPr>
            <a:spLocks noGrp="1" noRot="1" noChangeAspect="1"/>
          </p:cNvSpPr>
          <p:nvPr>
            <p:ph type="sldImg"/>
          </p:nvPr>
        </p:nvSpPr>
        <p:spPr>
          <a:xfrm>
            <a:off x="381000" y="482600"/>
            <a:ext cx="6096000" cy="3429000"/>
          </a:xfrm>
        </p:spPr>
      </p:sp>
      <p:sp>
        <p:nvSpPr>
          <p:cNvPr id="2" name="Slide Number Placeholder 1"/>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pitchFamily="34" charset="0"/>
            </a:endParaRPr>
          </a:p>
        </p:txBody>
      </p:sp>
    </p:spTree>
    <p:extLst>
      <p:ext uri="{BB962C8B-B14F-4D97-AF65-F5344CB8AC3E}">
        <p14:creationId xmlns:p14="http://schemas.microsoft.com/office/powerpoint/2010/main" val="197342665"/>
      </p:ext>
    </p:extLst>
  </p:cSld>
  <p:clrMapOvr>
    <a:masterClrMapping/>
  </p:clrMapOvr>
</p:notes>
</file>

<file path=ppt/notesSlides/notesSlide6.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a:spcBef>
                <a:spcPts val="0"/>
              </a:spcBef>
              <a:spcAft>
                <a:spcPts val="0"/>
              </a:spcAft>
            </a:pPr>
            <a:endParaRPr lang="en-US" sz="1050" kern="1200" dirty="0">
              <a:solidFill>
                <a:schemeClr val="tx1"/>
              </a:solidFill>
              <a:effectLst/>
              <a:latin typeface="Segoe UI" pitchFamily="34" charset="0"/>
              <a:ea typeface="Segoe UI" pitchFamily="34" charset="0"/>
              <a:cs typeface="Segoe UI" pitchFamily="34" charset="0"/>
            </a:endParaRPr>
          </a:p>
        </p:txBody>
      </p:sp>
      <p:sp>
        <p:nvSpPr>
          <p:cNvPr id="11" name="Slide Image Placeholder 10"/>
          <p:cNvSpPr>
            <a:spLocks noGrp="1" noRot="1" noChangeAspect="1"/>
          </p:cNvSpPr>
          <p:nvPr>
            <p:ph type="sldImg"/>
          </p:nvPr>
        </p:nvSpPr>
        <p:spPr>
          <a:xfrm>
            <a:off x="381000" y="482600"/>
            <a:ext cx="6096000" cy="3429000"/>
          </a:xfrm>
        </p:spPr>
      </p:sp>
      <p:sp>
        <p:nvSpPr>
          <p:cNvPr id="2" name="Slide Number Placeholder 1"/>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pitchFamily="34" charset="0"/>
            </a:endParaRPr>
          </a:p>
        </p:txBody>
      </p:sp>
    </p:spTree>
    <p:extLst>
      <p:ext uri="{BB962C8B-B14F-4D97-AF65-F5344CB8AC3E}">
        <p14:creationId xmlns:p14="http://schemas.microsoft.com/office/powerpoint/2010/main" val="1597566909"/>
      </p:ext>
    </p:extLst>
  </p:cSld>
  <p:clrMapOvr>
    <a:masterClrMapping/>
  </p:clrMapOvr>
</p:notes>
</file>

<file path=ppt/notesSlides/notesSlide7.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3030881050"/>
      </p:ext>
    </p:extLst>
  </p:cSld>
  <p:clrMapOvr>
    <a:masterClrMapping/>
  </p:clrMapOvr>
</p:notes>
</file>

<file path=ppt/notesSlides/notesSlide9.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z="1050" b="0" i="0" u="none" strike="noStrike" kern="1200" dirty="0">
                <a:solidFill>
                  <a:schemeClr val="tx1"/>
                </a:solidFill>
                <a:effectLst/>
                <a:latin typeface="Segoe UI" pitchFamily="34" charset="0"/>
                <a:ea typeface="Segoe UI" pitchFamily="34" charset="0"/>
                <a:cs typeface="Segoe UI" pitchFamily="34" charset="0"/>
              </a:rPr>
              <a:t>Publishing features</a:t>
            </a:r>
          </a:p>
          <a:p>
            <a:r>
              <a:rPr lang="en-US" sz="1050" b="0" i="0" u="none" strike="noStrike" kern="1200" dirty="0">
                <a:solidFill>
                  <a:schemeClr val="tx1"/>
                </a:solidFill>
                <a:effectLst/>
                <a:latin typeface="Segoe UI" pitchFamily="34" charset="0"/>
                <a:ea typeface="Segoe UI" pitchFamily="34" charset="0"/>
                <a:cs typeface="Segoe UI" pitchFamily="34" charset="0"/>
              </a:rPr>
              <a:t>-----------------------</a:t>
            </a:r>
          </a:p>
          <a:p>
            <a:r>
              <a:rPr lang="en-US" sz="1050" b="0" i="0" u="none" strike="noStrike" kern="1200" dirty="0">
                <a:solidFill>
                  <a:schemeClr val="tx1"/>
                </a:solidFill>
                <a:effectLst/>
                <a:latin typeface="Segoe UI" pitchFamily="34" charset="0"/>
                <a:ea typeface="Segoe UI" pitchFamily="34" charset="0"/>
                <a:cs typeface="Segoe UI" pitchFamily="34" charset="0"/>
              </a:rPr>
              <a:t>Here are the features that are available once publishing is enabled in a SharePoint Online site collection. Some features are prominent on the ribbon, while others are visible only through the links on the Site Settings page or libraries.</a:t>
            </a:r>
          </a:p>
          <a:p>
            <a:endParaRPr lang="en-US" sz="1050" b="0" kern="1200" dirty="0">
              <a:solidFill>
                <a:schemeClr val="tx1"/>
              </a:solidFill>
              <a:effectLst/>
              <a:latin typeface="Segoe UI" pitchFamily="34" charset="0"/>
              <a:ea typeface="Segoe UI" pitchFamily="34" charset="0"/>
              <a:cs typeface="Segoe UI" pitchFamily="34" charset="0"/>
            </a:endParaRPr>
          </a:p>
          <a:p>
            <a:r>
              <a:rPr lang="en-US" sz="1050" b="0" kern="1200" dirty="0">
                <a:solidFill>
                  <a:schemeClr val="tx1"/>
                </a:solidFill>
                <a:effectLst/>
                <a:latin typeface="Segoe UI" pitchFamily="34" charset="0"/>
                <a:ea typeface="Segoe UI" pitchFamily="34" charset="0"/>
                <a:cs typeface="Segoe UI" pitchFamily="34" charset="0"/>
              </a:rPr>
              <a:t>Navigation and ribbon</a:t>
            </a:r>
          </a:p>
          <a:p>
            <a:r>
              <a:rPr lang="en-US" sz="1050" b="0" kern="1200" dirty="0">
                <a:solidFill>
                  <a:schemeClr val="tx1"/>
                </a:solidFill>
                <a:effectLst/>
                <a:latin typeface="Segoe UI" pitchFamily="34" charset="0"/>
                <a:ea typeface="Segoe UI" pitchFamily="34" charset="0"/>
                <a:cs typeface="Segoe UI" pitchFamily="34" charset="0"/>
              </a:rPr>
              <a:t>--------------------------</a:t>
            </a:r>
          </a:p>
          <a:p>
            <a:r>
              <a:rPr lang="en-US" sz="1050" kern="1200" dirty="0">
                <a:solidFill>
                  <a:schemeClr val="tx1"/>
                </a:solidFill>
                <a:effectLst/>
                <a:latin typeface="Segoe UI" pitchFamily="34" charset="0"/>
                <a:ea typeface="Segoe UI" pitchFamily="34" charset="0"/>
                <a:cs typeface="Segoe UI" pitchFamily="34" charset="0"/>
              </a:rPr>
              <a:t>When you edit a page in the Edit group of the Format Text tab on the ribbon you’ll find </a:t>
            </a:r>
            <a:r>
              <a:rPr lang="en-US" sz="1050" b="1" kern="1200" dirty="0">
                <a:solidFill>
                  <a:schemeClr val="tx1"/>
                </a:solidFill>
                <a:effectLst/>
                <a:latin typeface="Segoe UI" pitchFamily="34" charset="0"/>
                <a:ea typeface="Segoe UI" pitchFamily="34" charset="0"/>
                <a:cs typeface="Segoe UI" pitchFamily="34" charset="0"/>
              </a:rPr>
              <a:t>Check In/Check Out</a:t>
            </a:r>
            <a:r>
              <a:rPr lang="en-US" sz="1050" kern="1200" dirty="0">
                <a:solidFill>
                  <a:schemeClr val="tx1"/>
                </a:solidFill>
                <a:effectLst/>
                <a:latin typeface="Segoe UI" pitchFamily="34" charset="0"/>
                <a:ea typeface="Segoe UI" pitchFamily="34" charset="0"/>
                <a:cs typeface="Segoe UI" pitchFamily="34" charset="0"/>
              </a:rPr>
              <a:t> buttons that allow you to edit the page content while maintaining version control. This feature is available on both the Publishing Portal and Enterprise Wiki.</a:t>
            </a:r>
          </a:p>
          <a:p>
            <a:r>
              <a:rPr lang="en-US" sz="1050" kern="1200" dirty="0">
                <a:solidFill>
                  <a:schemeClr val="tx1"/>
                </a:solidFill>
                <a:effectLst/>
                <a:latin typeface="Segoe UI" pitchFamily="34" charset="0"/>
                <a:ea typeface="Segoe UI" pitchFamily="34" charset="0"/>
                <a:cs typeface="Segoe UI" pitchFamily="34" charset="0"/>
              </a:rPr>
              <a:t>On sites that use approval workflows, the Publish tab includes </a:t>
            </a:r>
            <a:r>
              <a:rPr lang="en-US" sz="1050" b="1" kern="1200" dirty="0">
                <a:solidFill>
                  <a:schemeClr val="tx1"/>
                </a:solidFill>
                <a:effectLst/>
                <a:latin typeface="Segoe UI" pitchFamily="34" charset="0"/>
                <a:ea typeface="Segoe UI" pitchFamily="34" charset="0"/>
                <a:cs typeface="Segoe UI" pitchFamily="34" charset="0"/>
              </a:rPr>
              <a:t>Publish</a:t>
            </a:r>
            <a:r>
              <a:rPr lang="en-US" sz="1050" kern="1200" dirty="0">
                <a:solidFill>
                  <a:schemeClr val="tx1"/>
                </a:solidFill>
                <a:effectLst/>
                <a:latin typeface="Segoe UI" pitchFamily="34" charset="0"/>
                <a:ea typeface="Segoe UI" pitchFamily="34" charset="0"/>
                <a:cs typeface="Segoe UI" pitchFamily="34" charset="0"/>
              </a:rPr>
              <a:t>, </a:t>
            </a:r>
            <a:r>
              <a:rPr lang="en-US" sz="1050" b="1" kern="1200" dirty="0">
                <a:solidFill>
                  <a:schemeClr val="tx1"/>
                </a:solidFill>
                <a:effectLst/>
                <a:latin typeface="Segoe UI" pitchFamily="34" charset="0"/>
                <a:ea typeface="Segoe UI" pitchFamily="34" charset="0"/>
                <a:cs typeface="Segoe UI" pitchFamily="34" charset="0"/>
              </a:rPr>
              <a:t>Approve</a:t>
            </a:r>
            <a:r>
              <a:rPr lang="en-US" sz="1050" kern="1200" dirty="0">
                <a:solidFill>
                  <a:schemeClr val="tx1"/>
                </a:solidFill>
                <a:effectLst/>
                <a:latin typeface="Segoe UI" pitchFamily="34" charset="0"/>
                <a:ea typeface="Segoe UI" pitchFamily="34" charset="0"/>
                <a:cs typeface="Segoe UI" pitchFamily="34" charset="0"/>
              </a:rPr>
              <a:t>, and </a:t>
            </a:r>
            <a:r>
              <a:rPr lang="en-US" sz="1050" b="1" kern="1200" dirty="0">
                <a:solidFill>
                  <a:schemeClr val="tx1"/>
                </a:solidFill>
                <a:effectLst/>
                <a:latin typeface="Segoe UI" pitchFamily="34" charset="0"/>
                <a:ea typeface="Segoe UI" pitchFamily="34" charset="0"/>
                <a:cs typeface="Segoe UI" pitchFamily="34" charset="0"/>
              </a:rPr>
              <a:t>Reject</a:t>
            </a:r>
            <a:r>
              <a:rPr lang="en-US" sz="1050" kern="1200" dirty="0">
                <a:solidFill>
                  <a:schemeClr val="tx1"/>
                </a:solidFill>
                <a:effectLst/>
                <a:latin typeface="Segoe UI" pitchFamily="34" charset="0"/>
                <a:ea typeface="Segoe UI" pitchFamily="34" charset="0"/>
                <a:cs typeface="Segoe UI" pitchFamily="34" charset="0"/>
              </a:rPr>
              <a:t> buttons. These are all part of the approval workflow that ensures nothing is published on your site without the approval of designated reviewers. There's also a Quick Deploy button which publishes the next time content is published. The Publish button lists several options, including </a:t>
            </a:r>
            <a:r>
              <a:rPr lang="en-US" sz="1050" b="1" kern="1200" dirty="0">
                <a:solidFill>
                  <a:schemeClr val="tx1"/>
                </a:solidFill>
                <a:effectLst/>
                <a:latin typeface="Segoe UI" pitchFamily="34" charset="0"/>
                <a:ea typeface="Segoe UI" pitchFamily="34" charset="0"/>
                <a:cs typeface="Segoe UI" pitchFamily="34" charset="0"/>
              </a:rPr>
              <a:t>Submit</a:t>
            </a:r>
            <a:r>
              <a:rPr lang="en-US" sz="1050" kern="1200" dirty="0">
                <a:solidFill>
                  <a:schemeClr val="tx1"/>
                </a:solidFill>
                <a:effectLst/>
                <a:latin typeface="Segoe UI" pitchFamily="34" charset="0"/>
                <a:ea typeface="Segoe UI" pitchFamily="34" charset="0"/>
                <a:cs typeface="Segoe UI" pitchFamily="34" charset="0"/>
              </a:rPr>
              <a:t>, which kicks off the workflow by routing the current page to one or more approvers for review. You can also can cancel approval or unpublish a page from here, depending on your permissions.</a:t>
            </a:r>
          </a:p>
          <a:p>
            <a:r>
              <a:rPr lang="en-US" sz="1050" kern="1200" dirty="0">
                <a:solidFill>
                  <a:schemeClr val="tx1"/>
                </a:solidFill>
                <a:effectLst/>
                <a:latin typeface="Segoe UI" pitchFamily="34" charset="0"/>
                <a:ea typeface="Segoe UI" pitchFamily="34" charset="0"/>
                <a:cs typeface="Segoe UI" pitchFamily="34" charset="0"/>
              </a:rPr>
              <a:t>The </a:t>
            </a:r>
            <a:r>
              <a:rPr lang="en-US" sz="1050" b="1" kern="1200" dirty="0">
                <a:solidFill>
                  <a:schemeClr val="tx1"/>
                </a:solidFill>
                <a:effectLst/>
                <a:latin typeface="Segoe UI" pitchFamily="34" charset="0"/>
                <a:ea typeface="Segoe UI" pitchFamily="34" charset="0"/>
                <a:cs typeface="Segoe UI" pitchFamily="34" charset="0"/>
              </a:rPr>
              <a:t>Schedule</a:t>
            </a:r>
            <a:r>
              <a:rPr lang="en-US" sz="1050" kern="1200" dirty="0">
                <a:solidFill>
                  <a:schemeClr val="tx1"/>
                </a:solidFill>
                <a:effectLst/>
                <a:latin typeface="Segoe UI" pitchFamily="34" charset="0"/>
                <a:ea typeface="Segoe UI" pitchFamily="34" charset="0"/>
                <a:cs typeface="Segoe UI" pitchFamily="34" charset="0"/>
              </a:rPr>
              <a:t> button opens a dialog box where you can specify when the page should be published and when, if ever, it should be retired.</a:t>
            </a:r>
          </a:p>
          <a:p>
            <a:r>
              <a:rPr lang="en-US" sz="1050" kern="1200" dirty="0">
                <a:solidFill>
                  <a:schemeClr val="tx1"/>
                </a:solidFill>
                <a:effectLst/>
                <a:latin typeface="Segoe UI" pitchFamily="34" charset="0"/>
                <a:ea typeface="Segoe UI" pitchFamily="34" charset="0"/>
                <a:cs typeface="Segoe UI" pitchFamily="34" charset="0"/>
              </a:rPr>
              <a:t>Approval workflows and scheduling are not available for public-facing website collections.</a:t>
            </a:r>
          </a:p>
          <a:p>
            <a:endParaRPr lang="en-US" sz="1050" b="0" kern="1200" dirty="0">
              <a:solidFill>
                <a:schemeClr val="tx1"/>
              </a:solidFill>
              <a:effectLst/>
              <a:latin typeface="Segoe UI" pitchFamily="34" charset="0"/>
              <a:ea typeface="Segoe UI" pitchFamily="34" charset="0"/>
              <a:cs typeface="Segoe UI" pitchFamily="34" charset="0"/>
            </a:endParaRPr>
          </a:p>
          <a:p>
            <a:r>
              <a:rPr lang="en-US" sz="1050" b="0" kern="1200" dirty="0">
                <a:solidFill>
                  <a:schemeClr val="tx1"/>
                </a:solidFill>
                <a:effectLst/>
                <a:latin typeface="Segoe UI" pitchFamily="34" charset="0"/>
                <a:ea typeface="Segoe UI" pitchFamily="34" charset="0"/>
                <a:cs typeface="Segoe UI" pitchFamily="34" charset="0"/>
              </a:rPr>
              <a:t>Lists and libraries</a:t>
            </a:r>
          </a:p>
          <a:p>
            <a:r>
              <a:rPr lang="en-US" sz="1050" b="0" kern="1200" dirty="0">
                <a:solidFill>
                  <a:schemeClr val="tx1"/>
                </a:solidFill>
                <a:effectLst/>
                <a:latin typeface="Segoe UI" pitchFamily="34" charset="0"/>
                <a:ea typeface="Segoe UI" pitchFamily="34" charset="0"/>
                <a:cs typeface="Segoe UI" pitchFamily="34" charset="0"/>
              </a:rPr>
              <a:t>--------------------</a:t>
            </a:r>
          </a:p>
          <a:p>
            <a:r>
              <a:rPr lang="en-US" sz="1050" b="1" kern="1200" dirty="0">
                <a:solidFill>
                  <a:schemeClr val="tx1"/>
                </a:solidFill>
                <a:effectLst/>
                <a:latin typeface="Segoe UI" pitchFamily="34" charset="0"/>
                <a:ea typeface="Segoe UI" pitchFamily="34" charset="0"/>
                <a:cs typeface="Segoe UI" pitchFamily="34" charset="0"/>
              </a:rPr>
              <a:t>Important:</a:t>
            </a:r>
            <a:r>
              <a:rPr lang="en-US" sz="1050" kern="1200" dirty="0">
                <a:solidFill>
                  <a:schemeClr val="tx1"/>
                </a:solidFill>
                <a:effectLst/>
                <a:latin typeface="Segoe UI" pitchFamily="34" charset="0"/>
                <a:ea typeface="Segoe UI" pitchFamily="34" charset="0"/>
                <a:cs typeface="Segoe UI" pitchFamily="34" charset="0"/>
              </a:rPr>
              <a:t> </a:t>
            </a:r>
          </a:p>
          <a:p>
            <a:r>
              <a:rPr lang="en-US" sz="1050" b="0" kern="1200" dirty="0">
                <a:solidFill>
                  <a:schemeClr val="tx1"/>
                </a:solidFill>
                <a:effectLst/>
                <a:latin typeface="Segoe UI" pitchFamily="34" charset="0"/>
                <a:ea typeface="Segoe UI" pitchFamily="34" charset="0"/>
                <a:cs typeface="Segoe UI" pitchFamily="34" charset="0"/>
              </a:rPr>
              <a:t>Beginning in October 2018 the Site Content and Structure is being deprecated in </a:t>
            </a:r>
            <a:r>
              <a:rPr lang="en-US" sz="1050" b="1" kern="1200" dirty="0">
                <a:solidFill>
                  <a:schemeClr val="tx1"/>
                </a:solidFill>
                <a:effectLst/>
                <a:latin typeface="Segoe UI" pitchFamily="34" charset="0"/>
                <a:ea typeface="Segoe UI" pitchFamily="34" charset="0"/>
                <a:cs typeface="Segoe UI" pitchFamily="34" charset="0"/>
              </a:rPr>
              <a:t>SharePoint Online</a:t>
            </a:r>
            <a:r>
              <a:rPr lang="en-US" sz="1050" b="0" kern="1200" dirty="0">
                <a:solidFill>
                  <a:schemeClr val="tx1"/>
                </a:solidFill>
                <a:effectLst/>
                <a:latin typeface="Segoe UI" pitchFamily="34" charset="0"/>
                <a:ea typeface="Segoe UI" pitchFamily="34" charset="0"/>
                <a:cs typeface="Segoe UI" pitchFamily="34" charset="0"/>
              </a:rPr>
              <a:t>. The UI entry point to the SiteManager.aspx will be removed from SharePoint Online and direct access will be restricted to Site Collection Admins until March 2019.</a:t>
            </a:r>
          </a:p>
          <a:p>
            <a:r>
              <a:rPr lang="en-US" sz="1050" b="0" kern="1200" dirty="0">
                <a:solidFill>
                  <a:schemeClr val="tx1"/>
                </a:solidFill>
                <a:effectLst/>
                <a:latin typeface="Segoe UI" pitchFamily="34" charset="0"/>
                <a:ea typeface="Segoe UI" pitchFamily="34" charset="0"/>
                <a:cs typeface="Segoe UI" pitchFamily="34" charset="0"/>
              </a:rPr>
              <a:t>SharePoint Online provides a number of advanced capabilities to support managing a sites content and structure. For more information about how to move and copy files in a document library in SharePoint, see:</a:t>
            </a:r>
          </a:p>
          <a:p>
            <a:r>
              <a:rPr lang="en-US" sz="1050" b="0" kern="1200" dirty="0">
                <a:solidFill>
                  <a:schemeClr val="tx1"/>
                </a:solidFill>
                <a:effectLst/>
                <a:latin typeface="Segoe UI" pitchFamily="34" charset="0"/>
                <a:ea typeface="Segoe UI" pitchFamily="34" charset="0"/>
                <a:cs typeface="Segoe UI" pitchFamily="34" charset="0"/>
              </a:rPr>
              <a:t>If you haven't yet started using the modern List / Library experiences then setting up and using your computer to sync content locally for copy and move purposes is an option . For more information, see </a:t>
            </a:r>
            <a:r>
              <a:rPr lang="en-US" sz="1050" b="0" u="none" strike="noStrike" kern="1200" dirty="0">
                <a:solidFill>
                  <a:schemeClr val="tx1"/>
                </a:solidFill>
                <a:effectLst/>
                <a:latin typeface="Segoe UI" pitchFamily="34" charset="0"/>
                <a:ea typeface="Segoe UI" pitchFamily="34" charset="0"/>
                <a:cs typeface="Segoe UI" pitchFamily="34" charset="0"/>
                <a:hlinkClick r:id="rId3"/>
              </a:rPr>
              <a:t>Set up your computer to sync your OneDrive for business files in Microsoft 365</a:t>
            </a:r>
            <a:r>
              <a:rPr lang="en-US" sz="1050" b="0" kern="1200" dirty="0">
                <a:solidFill>
                  <a:schemeClr val="tx1"/>
                </a:solidFill>
                <a:effectLst/>
                <a:latin typeface="Segoe UI" pitchFamily="34" charset="0"/>
                <a:ea typeface="Segoe UI" pitchFamily="34" charset="0"/>
                <a:cs typeface="Segoe UI" pitchFamily="34" charset="0"/>
              </a:rPr>
              <a:t>.</a:t>
            </a:r>
          </a:p>
          <a:p>
            <a:r>
              <a:rPr lang="en-US" sz="1050" b="0" kern="1200" dirty="0">
                <a:solidFill>
                  <a:schemeClr val="tx1"/>
                </a:solidFill>
                <a:effectLst/>
                <a:latin typeface="Segoe UI" pitchFamily="34" charset="0"/>
                <a:ea typeface="Segoe UI" pitchFamily="34" charset="0"/>
                <a:cs typeface="Segoe UI" pitchFamily="34" charset="0"/>
              </a:rPr>
              <a:t>"User interface" section of </a:t>
            </a:r>
            <a:r>
              <a:rPr lang="en-US" sz="1050" b="0" u="none" strike="noStrike" kern="1200" dirty="0">
                <a:solidFill>
                  <a:schemeClr val="tx1"/>
                </a:solidFill>
                <a:effectLst/>
                <a:latin typeface="Segoe UI" pitchFamily="34" charset="0"/>
                <a:ea typeface="Segoe UI" pitchFamily="34" charset="0"/>
                <a:cs typeface="Segoe UI" pitchFamily="34" charset="0"/>
                <a:hlinkClick r:id="rId4"/>
              </a:rPr>
              <a:t>Modern document libraries in SharePoint</a:t>
            </a:r>
            <a:endParaRPr lang="en-US" sz="1050" b="0" kern="1200" dirty="0">
              <a:solidFill>
                <a:schemeClr val="tx1"/>
              </a:solidFill>
              <a:effectLst/>
              <a:latin typeface="Segoe UI" pitchFamily="34" charset="0"/>
              <a:ea typeface="Segoe UI" pitchFamily="34" charset="0"/>
              <a:cs typeface="Segoe UI" pitchFamily="34" charset="0"/>
            </a:endParaRPr>
          </a:p>
          <a:p>
            <a:r>
              <a:rPr lang="en-US" sz="1050" b="0" u="none" strike="noStrike" kern="1200" dirty="0">
                <a:solidFill>
                  <a:schemeClr val="tx1"/>
                </a:solidFill>
                <a:effectLst/>
                <a:latin typeface="Segoe UI" pitchFamily="34" charset="0"/>
                <a:ea typeface="Segoe UI" pitchFamily="34" charset="0"/>
                <a:cs typeface="Segoe UI" pitchFamily="34" charset="0"/>
                <a:hlinkClick r:id="rId5"/>
              </a:rPr>
              <a:t>Copy files and folders between OneDrive and SharePoint sites</a:t>
            </a:r>
            <a:r>
              <a:rPr lang="en-US" sz="1050" b="0" kern="1200" dirty="0">
                <a:solidFill>
                  <a:schemeClr val="tx1"/>
                </a:solidFill>
                <a:effectLst/>
                <a:latin typeface="Segoe UI" pitchFamily="34" charset="0"/>
                <a:ea typeface="Segoe UI" pitchFamily="34" charset="0"/>
                <a:cs typeface="Segoe UI" pitchFamily="34" charset="0"/>
              </a:rPr>
              <a:t> (included File Copy and Move for SharePoint Document Libraries)</a:t>
            </a:r>
          </a:p>
          <a:p>
            <a:r>
              <a:rPr lang="en-US" sz="1050" kern="1200" dirty="0">
                <a:solidFill>
                  <a:schemeClr val="tx1"/>
                </a:solidFill>
                <a:effectLst/>
                <a:latin typeface="Segoe UI" pitchFamily="34" charset="0"/>
                <a:ea typeface="Segoe UI" pitchFamily="34" charset="0"/>
                <a:cs typeface="Segoe UI" pitchFamily="34" charset="0"/>
              </a:rPr>
              <a:t>When you enable the publishing infrastructure feature, a set of lists and libraries is added to your publishing site at the site collection level. You'll find the </a:t>
            </a:r>
            <a:r>
              <a:rPr lang="en-US" sz="1050" b="1" kern="1200" dirty="0">
                <a:solidFill>
                  <a:schemeClr val="tx1"/>
                </a:solidFill>
                <a:effectLst/>
                <a:latin typeface="Segoe UI" pitchFamily="34" charset="0"/>
                <a:ea typeface="Segoe UI" pitchFamily="34" charset="0"/>
                <a:cs typeface="Segoe UI" pitchFamily="34" charset="0"/>
              </a:rPr>
              <a:t>Site Content and Structure tool</a:t>
            </a:r>
            <a:r>
              <a:rPr lang="en-US" sz="1050" kern="1200" dirty="0">
                <a:solidFill>
                  <a:schemeClr val="tx1"/>
                </a:solidFill>
                <a:effectLst/>
                <a:latin typeface="Segoe UI" pitchFamily="34" charset="0"/>
                <a:ea typeface="Segoe UI" pitchFamily="34" charset="0"/>
                <a:cs typeface="Segoe UI" pitchFamily="34" charset="0"/>
              </a:rPr>
              <a:t> under Site Settings &gt; Site Administration &gt; Content and Structure</a:t>
            </a:r>
          </a:p>
          <a:p>
            <a:r>
              <a:rPr lang="en-US" sz="1050" b="1" kern="1200" dirty="0">
                <a:solidFill>
                  <a:schemeClr val="tx1"/>
                </a:solidFill>
                <a:effectLst/>
                <a:latin typeface="Segoe UI" pitchFamily="34" charset="0"/>
                <a:ea typeface="Segoe UI" pitchFamily="34" charset="0"/>
                <a:cs typeface="Segoe UI" pitchFamily="34" charset="0"/>
              </a:rPr>
              <a:t>Content and Structure Reports list</a:t>
            </a:r>
            <a:r>
              <a:rPr lang="en-US" sz="1050" kern="1200" dirty="0">
                <a:solidFill>
                  <a:schemeClr val="tx1"/>
                </a:solidFill>
                <a:effectLst/>
                <a:latin typeface="Segoe UI" pitchFamily="34" charset="0"/>
                <a:ea typeface="Segoe UI" pitchFamily="34" charset="0"/>
                <a:cs typeface="Segoe UI" pitchFamily="34" charset="0"/>
              </a:rPr>
              <a:t>    Lets you customize the queries that appear in the View list in the Site Content and Structure tool.</a:t>
            </a:r>
          </a:p>
          <a:p>
            <a:r>
              <a:rPr lang="en-US" sz="1050" b="1" kern="1200" dirty="0">
                <a:solidFill>
                  <a:schemeClr val="tx1"/>
                </a:solidFill>
                <a:effectLst/>
                <a:latin typeface="Segoe UI" pitchFamily="34" charset="0"/>
                <a:ea typeface="Segoe UI" pitchFamily="34" charset="0"/>
                <a:cs typeface="Segoe UI" pitchFamily="34" charset="0"/>
              </a:rPr>
              <a:t>Reusable Content list</a:t>
            </a:r>
            <a:r>
              <a:rPr lang="en-US" sz="1050" kern="1200" dirty="0">
                <a:solidFill>
                  <a:schemeClr val="tx1"/>
                </a:solidFill>
                <a:effectLst/>
                <a:latin typeface="Segoe UI" pitchFamily="34" charset="0"/>
                <a:ea typeface="Segoe UI" pitchFamily="34" charset="0"/>
                <a:cs typeface="Segoe UI" pitchFamily="34" charset="0"/>
              </a:rPr>
              <a:t>    Contains HTML or text content that can be inserted into webpages.</a:t>
            </a:r>
          </a:p>
          <a:p>
            <a:r>
              <a:rPr lang="en-US" sz="1050" b="1" kern="1200" dirty="0">
                <a:solidFill>
                  <a:schemeClr val="tx1"/>
                </a:solidFill>
                <a:effectLst/>
                <a:latin typeface="Segoe UI" pitchFamily="34" charset="0"/>
                <a:ea typeface="Segoe UI" pitchFamily="34" charset="0"/>
                <a:cs typeface="Segoe UI" pitchFamily="34" charset="0"/>
              </a:rPr>
              <a:t>Site Collection Documents library</a:t>
            </a:r>
            <a:r>
              <a:rPr lang="en-US" sz="1050" kern="1200" dirty="0">
                <a:solidFill>
                  <a:schemeClr val="tx1"/>
                </a:solidFill>
                <a:effectLst/>
                <a:latin typeface="Segoe UI" pitchFamily="34" charset="0"/>
                <a:ea typeface="Segoe UI" pitchFamily="34" charset="0"/>
                <a:cs typeface="Segoe UI" pitchFamily="34" charset="0"/>
              </a:rPr>
              <a:t>    Stores documents that are used throughout the site collection.</a:t>
            </a:r>
          </a:p>
          <a:p>
            <a:r>
              <a:rPr lang="en-US" sz="1050" b="1" kern="1200" dirty="0">
                <a:solidFill>
                  <a:schemeClr val="tx1"/>
                </a:solidFill>
                <a:effectLst/>
                <a:latin typeface="Segoe UI" pitchFamily="34" charset="0"/>
                <a:ea typeface="Segoe UI" pitchFamily="34" charset="0"/>
                <a:cs typeface="Segoe UI" pitchFamily="34" charset="0"/>
              </a:rPr>
              <a:t>Site Collection Images library</a:t>
            </a:r>
            <a:r>
              <a:rPr lang="en-US" sz="1050" kern="1200" dirty="0">
                <a:solidFill>
                  <a:schemeClr val="tx1"/>
                </a:solidFill>
                <a:effectLst/>
                <a:latin typeface="Segoe UI" pitchFamily="34" charset="0"/>
                <a:ea typeface="Segoe UI" pitchFamily="34" charset="0"/>
                <a:cs typeface="Segoe UI" pitchFamily="34" charset="0"/>
              </a:rPr>
              <a:t>    Stores images that are used throughout the site collection.</a:t>
            </a:r>
          </a:p>
          <a:p>
            <a:r>
              <a:rPr lang="en-US" sz="1050" kern="1200" dirty="0">
                <a:solidFill>
                  <a:schemeClr val="tx1"/>
                </a:solidFill>
                <a:effectLst/>
                <a:latin typeface="Segoe UI" pitchFamily="34" charset="0"/>
                <a:ea typeface="Segoe UI" pitchFamily="34" charset="0"/>
                <a:cs typeface="Segoe UI" pitchFamily="34" charset="0"/>
              </a:rPr>
              <a:t>In addition, four libraries have been added at the site level for storing site content. You'll find these in </a:t>
            </a:r>
            <a:r>
              <a:rPr lang="en-US" sz="1050" b="1" kern="1200" dirty="0">
                <a:solidFill>
                  <a:schemeClr val="tx1"/>
                </a:solidFill>
                <a:effectLst/>
                <a:latin typeface="Segoe UI" pitchFamily="34" charset="0"/>
                <a:ea typeface="Segoe UI" pitchFamily="34" charset="0"/>
                <a:cs typeface="Segoe UI" pitchFamily="34" charset="0"/>
              </a:rPr>
              <a:t>Site contents</a:t>
            </a:r>
            <a:r>
              <a:rPr lang="en-US" sz="1050" kern="1200" dirty="0">
                <a:solidFill>
                  <a:schemeClr val="tx1"/>
                </a:solidFill>
                <a:effectLst/>
                <a:latin typeface="Segoe UI" pitchFamily="34" charset="0"/>
                <a:ea typeface="Segoe UI" pitchFamily="34" charset="0"/>
                <a:cs typeface="Segoe UI" pitchFamily="34" charset="0"/>
              </a:rPr>
              <a:t>:</a:t>
            </a:r>
          </a:p>
          <a:p>
            <a:r>
              <a:rPr lang="en-US" sz="1050" b="1" kern="1200" dirty="0">
                <a:solidFill>
                  <a:schemeClr val="tx1"/>
                </a:solidFill>
                <a:effectLst/>
                <a:latin typeface="Segoe UI" pitchFamily="34" charset="0"/>
                <a:ea typeface="Segoe UI" pitchFamily="34" charset="0"/>
                <a:cs typeface="Segoe UI" pitchFamily="34" charset="0"/>
              </a:rPr>
              <a:t>Pages library</a:t>
            </a:r>
            <a:r>
              <a:rPr lang="en-US" sz="1050" kern="1200" dirty="0">
                <a:solidFill>
                  <a:schemeClr val="tx1"/>
                </a:solidFill>
                <a:effectLst/>
                <a:latin typeface="Segoe UI" pitchFamily="34" charset="0"/>
                <a:ea typeface="Segoe UI" pitchFamily="34" charset="0"/>
                <a:cs typeface="Segoe UI" pitchFamily="34" charset="0"/>
              </a:rPr>
              <a:t>    Stores site pages.</a:t>
            </a:r>
          </a:p>
          <a:p>
            <a:r>
              <a:rPr lang="en-US" sz="1050" b="1" kern="1200" dirty="0">
                <a:solidFill>
                  <a:schemeClr val="tx1"/>
                </a:solidFill>
                <a:effectLst/>
                <a:latin typeface="Segoe UI" pitchFamily="34" charset="0"/>
                <a:ea typeface="Segoe UI" pitchFamily="34" charset="0"/>
                <a:cs typeface="Segoe UI" pitchFamily="34" charset="0"/>
              </a:rPr>
              <a:t>Images library</a:t>
            </a:r>
            <a:r>
              <a:rPr lang="en-US" sz="1050" kern="1200" dirty="0">
                <a:solidFill>
                  <a:schemeClr val="tx1"/>
                </a:solidFill>
                <a:effectLst/>
                <a:latin typeface="Segoe UI" pitchFamily="34" charset="0"/>
                <a:ea typeface="Segoe UI" pitchFamily="34" charset="0"/>
                <a:cs typeface="Segoe UI" pitchFamily="34" charset="0"/>
              </a:rPr>
              <a:t>    Holds images used on site pages.</a:t>
            </a:r>
          </a:p>
          <a:p>
            <a:r>
              <a:rPr lang="en-US" sz="1050" b="1" kern="1200" dirty="0">
                <a:solidFill>
                  <a:schemeClr val="tx1"/>
                </a:solidFill>
                <a:effectLst/>
                <a:latin typeface="Segoe UI" pitchFamily="34" charset="0"/>
                <a:ea typeface="Segoe UI" pitchFamily="34" charset="0"/>
                <a:cs typeface="Segoe UI" pitchFamily="34" charset="0"/>
              </a:rPr>
              <a:t>Documents library</a:t>
            </a:r>
            <a:r>
              <a:rPr lang="en-US" sz="1050" kern="1200" dirty="0">
                <a:solidFill>
                  <a:schemeClr val="tx1"/>
                </a:solidFill>
                <a:effectLst/>
                <a:latin typeface="Segoe UI" pitchFamily="34" charset="0"/>
                <a:ea typeface="Segoe UI" pitchFamily="34" charset="0"/>
                <a:cs typeface="Segoe UI" pitchFamily="34" charset="0"/>
              </a:rPr>
              <a:t>    Contains all documents used on site pages.</a:t>
            </a:r>
          </a:p>
          <a:p>
            <a:r>
              <a:rPr lang="en-US" sz="1050" b="1" kern="1200" dirty="0">
                <a:solidFill>
                  <a:schemeClr val="tx1"/>
                </a:solidFill>
                <a:effectLst/>
                <a:latin typeface="Segoe UI" pitchFamily="34" charset="0"/>
                <a:ea typeface="Segoe UI" pitchFamily="34" charset="0"/>
                <a:cs typeface="Segoe UI" pitchFamily="34" charset="0"/>
              </a:rPr>
              <a:t>Workflow tasks</a:t>
            </a:r>
            <a:r>
              <a:rPr lang="en-US" sz="1050" kern="1200" dirty="0">
                <a:solidFill>
                  <a:schemeClr val="tx1"/>
                </a:solidFill>
                <a:effectLst/>
                <a:latin typeface="Segoe UI" pitchFamily="34" charset="0"/>
                <a:ea typeface="Segoe UI" pitchFamily="34" charset="0"/>
                <a:cs typeface="Segoe UI" pitchFamily="34" charset="0"/>
              </a:rPr>
              <a:t>    Stores the workflow tasks that are created for the site.</a:t>
            </a:r>
          </a:p>
          <a:p>
            <a:endParaRPr lang="en-US" sz="1050" b="0" kern="1200" dirty="0">
              <a:solidFill>
                <a:schemeClr val="tx1"/>
              </a:solidFill>
              <a:effectLst/>
              <a:latin typeface="Segoe UI" pitchFamily="34" charset="0"/>
              <a:ea typeface="Segoe UI" pitchFamily="34" charset="0"/>
              <a:cs typeface="Segoe UI" pitchFamily="34" charset="0"/>
            </a:endParaRPr>
          </a:p>
          <a:p>
            <a:r>
              <a:rPr lang="en-US" sz="2000" b="0" kern="1200" dirty="0">
                <a:solidFill>
                  <a:schemeClr val="tx1"/>
                </a:solidFill>
                <a:effectLst/>
                <a:latin typeface="Segoe UI" pitchFamily="34" charset="0"/>
                <a:ea typeface="Segoe UI" pitchFamily="34" charset="0"/>
                <a:cs typeface="Segoe UI" pitchFamily="34" charset="0"/>
              </a:rPr>
              <a:t>Web parts</a:t>
            </a:r>
          </a:p>
          <a:p>
            <a:r>
              <a:rPr lang="en-US" sz="2000" b="0" kern="1200" dirty="0">
                <a:solidFill>
                  <a:schemeClr val="tx1"/>
                </a:solidFill>
                <a:effectLst/>
                <a:latin typeface="Segoe UI" pitchFamily="34" charset="0"/>
                <a:ea typeface="Segoe UI" pitchFamily="34" charset="0"/>
                <a:cs typeface="Segoe UI" pitchFamily="34" charset="0"/>
              </a:rPr>
              <a:t>--------------</a:t>
            </a:r>
          </a:p>
          <a:p>
            <a:r>
              <a:rPr lang="en-US" sz="1050" kern="1200" dirty="0">
                <a:solidFill>
                  <a:schemeClr val="tx1"/>
                </a:solidFill>
                <a:effectLst/>
                <a:latin typeface="Segoe UI" pitchFamily="34" charset="0"/>
                <a:ea typeface="Segoe UI" pitchFamily="34" charset="0"/>
                <a:cs typeface="Segoe UI" pitchFamily="34" charset="0"/>
              </a:rPr>
              <a:t>Publishing sites include a variety of web parts that enable authors to insert video, rich text, forms, and dynamic content onto a site page. You'll find these Web Parts under Insert &gt; Web Part &gt; Categories. These three web parts, which are unique to publishing sites, are available at the site collection level and for all subsites in the site collection:</a:t>
            </a:r>
          </a:p>
          <a:p>
            <a:r>
              <a:rPr lang="en-US" sz="1050" b="1" kern="1200" dirty="0">
                <a:solidFill>
                  <a:schemeClr val="tx1"/>
                </a:solidFill>
                <a:effectLst/>
                <a:latin typeface="Segoe UI" pitchFamily="34" charset="0"/>
                <a:ea typeface="Segoe UI" pitchFamily="34" charset="0"/>
                <a:cs typeface="Segoe UI" pitchFamily="34" charset="0"/>
              </a:rPr>
              <a:t>Content Query Web Part</a:t>
            </a:r>
            <a:r>
              <a:rPr lang="en-US" sz="1050" kern="1200" dirty="0">
                <a:solidFill>
                  <a:schemeClr val="tx1"/>
                </a:solidFill>
                <a:effectLst/>
                <a:latin typeface="Segoe UI" pitchFamily="34" charset="0"/>
                <a:ea typeface="Segoe UI" pitchFamily="34" charset="0"/>
                <a:cs typeface="Segoe UI" pitchFamily="34" charset="0"/>
              </a:rPr>
              <a:t>    Displays a dynamic view of content on your site based on a query you build within the properties pane of the web part. This is under the </a:t>
            </a:r>
            <a:r>
              <a:rPr lang="en-US" sz="1050" b="1" kern="1200" dirty="0">
                <a:solidFill>
                  <a:schemeClr val="tx1"/>
                </a:solidFill>
                <a:effectLst/>
                <a:latin typeface="Segoe UI" pitchFamily="34" charset="0"/>
                <a:ea typeface="Segoe UI" pitchFamily="34" charset="0"/>
                <a:cs typeface="Segoe UI" pitchFamily="34" charset="0"/>
              </a:rPr>
              <a:t>Content Rollup</a:t>
            </a:r>
            <a:r>
              <a:rPr lang="en-US" sz="1050" kern="1200" dirty="0">
                <a:solidFill>
                  <a:schemeClr val="tx1"/>
                </a:solidFill>
                <a:effectLst/>
                <a:latin typeface="Segoe UI" pitchFamily="34" charset="0"/>
                <a:ea typeface="Segoe UI" pitchFamily="34" charset="0"/>
                <a:cs typeface="Segoe UI" pitchFamily="34" charset="0"/>
              </a:rPr>
              <a:t> category.</a:t>
            </a:r>
          </a:p>
          <a:p>
            <a:r>
              <a:rPr lang="en-US" sz="1050" b="1" kern="1200" dirty="0">
                <a:solidFill>
                  <a:schemeClr val="tx1"/>
                </a:solidFill>
                <a:effectLst/>
                <a:latin typeface="Segoe UI" pitchFamily="34" charset="0"/>
                <a:ea typeface="Segoe UI" pitchFamily="34" charset="0"/>
                <a:cs typeface="Segoe UI" pitchFamily="34" charset="0"/>
              </a:rPr>
              <a:t>Summary Links Web Part</a:t>
            </a:r>
            <a:r>
              <a:rPr lang="en-US" sz="1050" kern="1200" dirty="0">
                <a:solidFill>
                  <a:schemeClr val="tx1"/>
                </a:solidFill>
                <a:effectLst/>
                <a:latin typeface="Segoe UI" pitchFamily="34" charset="0"/>
                <a:ea typeface="Segoe UI" pitchFamily="34" charset="0"/>
                <a:cs typeface="Segoe UI" pitchFamily="34" charset="0"/>
              </a:rPr>
              <a:t>    Allows authors to create links that can be grouped and styled. This is under the </a:t>
            </a:r>
            <a:r>
              <a:rPr lang="en-US" sz="1050" b="1" kern="1200" dirty="0">
                <a:solidFill>
                  <a:schemeClr val="tx1"/>
                </a:solidFill>
                <a:effectLst/>
                <a:latin typeface="Segoe UI" pitchFamily="34" charset="0"/>
                <a:ea typeface="Segoe UI" pitchFamily="34" charset="0"/>
                <a:cs typeface="Segoe UI" pitchFamily="34" charset="0"/>
              </a:rPr>
              <a:t>Content Rollup</a:t>
            </a:r>
            <a:r>
              <a:rPr lang="en-US" sz="1050" kern="1200" dirty="0">
                <a:solidFill>
                  <a:schemeClr val="tx1"/>
                </a:solidFill>
                <a:effectLst/>
                <a:latin typeface="Segoe UI" pitchFamily="34" charset="0"/>
                <a:ea typeface="Segoe UI" pitchFamily="34" charset="0"/>
                <a:cs typeface="Segoe UI" pitchFamily="34" charset="0"/>
              </a:rPr>
              <a:t> category.</a:t>
            </a:r>
          </a:p>
          <a:p>
            <a:r>
              <a:rPr lang="en-US" sz="1050" b="1" kern="1200" dirty="0">
                <a:solidFill>
                  <a:schemeClr val="tx1"/>
                </a:solidFill>
                <a:effectLst/>
                <a:latin typeface="Segoe UI" pitchFamily="34" charset="0"/>
                <a:ea typeface="Segoe UI" pitchFamily="34" charset="0"/>
                <a:cs typeface="Segoe UI" pitchFamily="34" charset="0"/>
              </a:rPr>
              <a:t>Table of Contents Web Part</a:t>
            </a:r>
            <a:r>
              <a:rPr lang="en-US" sz="1050" kern="1200" dirty="0">
                <a:solidFill>
                  <a:schemeClr val="tx1"/>
                </a:solidFill>
                <a:effectLst/>
                <a:latin typeface="Segoe UI" pitchFamily="34" charset="0"/>
                <a:ea typeface="Segoe UI" pitchFamily="34" charset="0"/>
                <a:cs typeface="Segoe UI" pitchFamily="34" charset="0"/>
              </a:rPr>
              <a:t>    Used to automatically generate a directory that points to various parts of your site collection. This is under the </a:t>
            </a:r>
            <a:r>
              <a:rPr lang="en-US" sz="1050" b="1" kern="1200" dirty="0">
                <a:solidFill>
                  <a:schemeClr val="tx1"/>
                </a:solidFill>
                <a:effectLst/>
                <a:latin typeface="Segoe UI" pitchFamily="34" charset="0"/>
                <a:ea typeface="Segoe UI" pitchFamily="34" charset="0"/>
                <a:cs typeface="Segoe UI" pitchFamily="34" charset="0"/>
              </a:rPr>
              <a:t>Content Rollup</a:t>
            </a:r>
            <a:r>
              <a:rPr lang="en-US" sz="1050" kern="1200" dirty="0">
                <a:solidFill>
                  <a:schemeClr val="tx1"/>
                </a:solidFill>
                <a:effectLst/>
                <a:latin typeface="Segoe UI" pitchFamily="34" charset="0"/>
                <a:ea typeface="Segoe UI" pitchFamily="34" charset="0"/>
                <a:cs typeface="Segoe UI" pitchFamily="34" charset="0"/>
              </a:rPr>
              <a:t> category.</a:t>
            </a:r>
          </a:p>
          <a:p>
            <a:endParaRPr lang="en-US" sz="1050" kern="1200" dirty="0">
              <a:solidFill>
                <a:schemeClr val="tx1"/>
              </a:solidFill>
              <a:effectLst/>
              <a:latin typeface="Segoe UI" pitchFamily="34" charset="0"/>
              <a:ea typeface="Segoe UI" pitchFamily="34" charset="0"/>
              <a:cs typeface="Segoe UI" pitchFamily="34" charset="0"/>
            </a:endParaRPr>
          </a:p>
          <a:p>
            <a:r>
              <a:rPr lang="en-US" sz="1050" b="0" kern="1200" dirty="0">
                <a:solidFill>
                  <a:schemeClr val="tx1"/>
                </a:solidFill>
                <a:effectLst/>
                <a:latin typeface="Segoe UI" pitchFamily="34" charset="0"/>
                <a:ea typeface="Segoe UI" pitchFamily="34" charset="0"/>
                <a:cs typeface="Segoe UI" pitchFamily="34" charset="0"/>
              </a:rPr>
              <a:t>Master pages, page layouts, content types, and columns</a:t>
            </a:r>
          </a:p>
          <a:p>
            <a:r>
              <a:rPr lang="en-US" sz="1050" b="0" kern="1200" dirty="0">
                <a:solidFill>
                  <a:schemeClr val="tx1"/>
                </a:solidFill>
                <a:effectLst/>
                <a:latin typeface="Segoe UI" pitchFamily="34" charset="0"/>
                <a:ea typeface="Segoe UI" pitchFamily="34" charset="0"/>
                <a:cs typeface="Segoe UI" pitchFamily="34" charset="0"/>
              </a:rPr>
              <a:t>---------------------------------------------------------------</a:t>
            </a:r>
          </a:p>
          <a:p>
            <a:r>
              <a:rPr lang="en-US" sz="1050" kern="1200" dirty="0">
                <a:solidFill>
                  <a:schemeClr val="tx1"/>
                </a:solidFill>
                <a:effectLst/>
                <a:latin typeface="Segoe UI" pitchFamily="34" charset="0"/>
                <a:ea typeface="Segoe UI" pitchFamily="34" charset="0"/>
                <a:cs typeface="Segoe UI" pitchFamily="34" charset="0"/>
              </a:rPr>
              <a:t>Master pages and page layouts dictate the overall look and feel of your SharePoint site. Master pages contain controls that are shared across multiple page layouts, such as navigation, search, or language preference for multilingual sites. Page layouts contain field controls and web parts. Page layouts and master pages work together to create the layout for a webpage.</a:t>
            </a:r>
          </a:p>
          <a:p>
            <a:r>
              <a:rPr lang="en-US" sz="1050" kern="1200" dirty="0">
                <a:solidFill>
                  <a:schemeClr val="tx1"/>
                </a:solidFill>
                <a:effectLst/>
                <a:latin typeface="Segoe UI" pitchFamily="34" charset="0"/>
                <a:ea typeface="Segoe UI" pitchFamily="34" charset="0"/>
                <a:cs typeface="Segoe UI" pitchFamily="34" charset="0"/>
              </a:rPr>
              <a:t>In a publishing site, the master page is updated to include a Publishing tab, where you can find the scheduling and workflow buttons shown earlier in this article. Along with the updated master page come the following elements.</a:t>
            </a:r>
          </a:p>
          <a:p>
            <a:pPr fontAlgn="t"/>
            <a:endParaRPr lang="en-US" sz="1050" b="0" kern="1200" dirty="0">
              <a:solidFill>
                <a:schemeClr val="tx1"/>
              </a:solidFill>
              <a:effectLst/>
              <a:latin typeface="Segoe UI" pitchFamily="34" charset="0"/>
              <a:ea typeface="Segoe UI" pitchFamily="34" charset="0"/>
              <a:cs typeface="Segoe UI" pitchFamily="34" charset="0"/>
            </a:endParaRPr>
          </a:p>
          <a:p>
            <a:pPr fontAlgn="t"/>
            <a:r>
              <a:rPr lang="en-US" sz="1050" kern="1200" dirty="0">
                <a:solidFill>
                  <a:schemeClr val="tx1"/>
                </a:solidFill>
                <a:effectLst/>
                <a:latin typeface="Segoe UI" pitchFamily="34" charset="0"/>
                <a:ea typeface="Segoe UI" pitchFamily="34" charset="0"/>
                <a:cs typeface="Segoe UI" pitchFamily="34" charset="0"/>
              </a:rPr>
              <a:t>Content types - The Publishing Portal publishing portal template includes Article Page, Project Page, Welcome Page, Enterprise Wiki Page, Rollup Page, and Redirect Page.</a:t>
            </a:r>
          </a:p>
          <a:p>
            <a:pPr fontAlgn="t"/>
            <a:r>
              <a:rPr lang="en-US" sz="1050" kern="1200" dirty="0">
                <a:solidFill>
                  <a:schemeClr val="tx1"/>
                </a:solidFill>
                <a:effectLst/>
                <a:latin typeface="Segoe UI" pitchFamily="34" charset="0"/>
                <a:ea typeface="Segoe UI" pitchFamily="34" charset="0"/>
                <a:cs typeface="Segoe UI" pitchFamily="34" charset="0"/>
              </a:rPr>
              <a:t>Page layouts - Image on Left, Image on Right, and Splash. These page layouts are automatically associated with the content types mentioned above when the publishing features are enabled. For the Enterprise Wiki, page layouts include Basic Page, Basic Project Page, and Redirect Page.</a:t>
            </a:r>
          </a:p>
          <a:p>
            <a:pPr fontAlgn="t"/>
            <a:r>
              <a:rPr lang="en-US" sz="1050" kern="1200" dirty="0">
                <a:solidFill>
                  <a:schemeClr val="tx1"/>
                </a:solidFill>
                <a:effectLst/>
                <a:latin typeface="Segoe UI" pitchFamily="34" charset="0"/>
                <a:ea typeface="Segoe UI" pitchFamily="34" charset="0"/>
                <a:cs typeface="Segoe UI" pitchFamily="34" charset="0"/>
              </a:rPr>
              <a:t>Columns - Page layout columns are Byline and Page Content.</a:t>
            </a:r>
          </a:p>
          <a:p>
            <a:pPr fontAlgn="t"/>
            <a:r>
              <a:rPr lang="en-US" sz="1050" kern="1200" dirty="0">
                <a:solidFill>
                  <a:schemeClr val="tx1"/>
                </a:solidFill>
                <a:effectLst/>
                <a:latin typeface="Segoe UI" pitchFamily="34" charset="0"/>
                <a:ea typeface="Segoe UI" pitchFamily="34" charset="0"/>
                <a:cs typeface="Segoe UI" pitchFamily="34" charset="0"/>
              </a:rPr>
              <a:t>Publishing columns added at the site collection level are Article Date, Scheduling Start Date, and Scheduling End Date.</a:t>
            </a:r>
          </a:p>
          <a:p>
            <a:pPr fontAlgn="t"/>
            <a:r>
              <a:rPr lang="en-US" sz="1050" kern="1200" dirty="0">
                <a:solidFill>
                  <a:schemeClr val="tx1"/>
                </a:solidFill>
                <a:effectLst/>
                <a:latin typeface="Segoe UI" pitchFamily="34" charset="0"/>
                <a:ea typeface="Segoe UI" pitchFamily="34" charset="0"/>
                <a:cs typeface="Segoe UI" pitchFamily="34" charset="0"/>
              </a:rPr>
              <a:t>A custom Wiki Categories column that uses managed metadata for Wiki pages is also added at the site collection level.</a:t>
            </a:r>
          </a:p>
          <a:p>
            <a:pPr>
              <a:spcBef>
                <a:spcPts val="0"/>
              </a:spcBef>
              <a:spcAft>
                <a:spcPts val="0"/>
              </a:spcAft>
            </a:pPr>
            <a:endParaRPr lang="en-US" dirty="0"/>
          </a:p>
        </p:txBody>
      </p:sp>
      <p:sp>
        <p:nvSpPr>
          <p:cNvPr id="11" name="Slide Image Placeholder 10"/>
          <p:cNvSpPr>
            <a:spLocks noGrp="1" noRot="1" noChangeAspect="1"/>
          </p:cNvSpPr>
          <p:nvPr>
            <p:ph type="sldImg"/>
          </p:nvPr>
        </p:nvSpPr>
        <p:spPr>
          <a:xfrm>
            <a:off x="381000" y="482600"/>
            <a:ext cx="6096000" cy="3429000"/>
          </a:xfrm>
        </p:spPr>
      </p:sp>
      <p:sp>
        <p:nvSpPr>
          <p:cNvPr id="2" name="Slide Number Placeholder 1"/>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pitchFamily="34" charset="0"/>
            </a:endParaRPr>
          </a:p>
        </p:txBody>
      </p:sp>
    </p:spTree>
    <p:extLst>
      <p:ext uri="{BB962C8B-B14F-4D97-AF65-F5344CB8AC3E}">
        <p14:creationId xmlns:p14="http://schemas.microsoft.com/office/powerpoint/2010/main" val="23324024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bin"/><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bin"/><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hasCustomPrompt="1"/>
          </p:nvPr>
        </p:nvSpPr>
        <p:spPr>
          <a:xfrm>
            <a:off x="655637" y="2487168"/>
            <a:ext cx="4352925" cy="1097280"/>
          </a:xfrm>
        </p:spPr>
        <p:txBody>
          <a:bodyPr bIns="45720" anchor="b">
            <a:noAutofit/>
          </a:bodyPr>
          <a:lstStyle>
            <a:lvl1pPr algn="l">
              <a:defRPr sz="2800">
                <a:solidFill>
                  <a:schemeClr val="tx1"/>
                </a:solidFill>
              </a:defRPr>
            </a:lvl1pPr>
          </a:lstStyle>
          <a:p>
            <a:r>
              <a:rPr lang="en-US" noProof="0" dirty="0"/>
              <a:t>Title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hasCustomPrompt="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Module x</a:t>
            </a:r>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333682" y="3524"/>
            <a:ext cx="6858000" cy="6858000"/>
          </a:xfrm>
          <a:no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pic>
        <p:nvPicPr>
          <p:cNvPr id="6" name="M365CO19_ENT_Android_236" descr="Male business executive looking out office window with Android mobile device in hand.">
            <a:extLst>
              <a:ext uri="{FF2B5EF4-FFF2-40B4-BE49-F238E27FC236}">
                <a16:creationId xmlns:a16="http://schemas.microsoft.com/office/drawing/2014/main" id="{63F1F8C3-0B3D-4E7A-88CD-282F1ECB1A70}"/>
              </a:ext>
            </a:extLst>
          </p:cNvPr>
          <p:cNvPicPr>
            <a:picLocks noChangeAspect="1"/>
          </p:cNvPicPr>
          <p:nvPr userDrawn="1">
            <p:custDataLst>
              <p:tags r:id="rId1"/>
            </p:custDataLst>
          </p:nvPr>
        </p:nvPicPr>
        <p:blipFill rotWithShape="1">
          <a:blip r:embed="rId4" cstate="screen">
            <a:extLst>
              <a:ext uri="{28A0092B-C50C-407E-A947-70E740481C1C}">
                <a14:useLocalDpi xmlns:a14="http://schemas.microsoft.com/office/drawing/2010/main"/>
              </a:ext>
            </a:extLst>
          </a:blip>
          <a:srcRect l="16617" r="16617"/>
          <a:stretch/>
        </p:blipFill>
        <p:spPr>
          <a:xfrm>
            <a:off x="5334000" y="3175"/>
            <a:ext cx="6858000" cy="6858000"/>
          </a:xfrm>
          <a:prstGeom prst="rect">
            <a:avLst/>
          </a:prstGeom>
        </p:spPr>
      </p:pic>
    </p:spTree>
    <p:extLst>
      <p:ext uri="{BB962C8B-B14F-4D97-AF65-F5344CB8AC3E}">
        <p14:creationId xmlns:p14="http://schemas.microsoft.com/office/powerpoint/2010/main" val="2611871824"/>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hasCustomPrompt="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Sub-Heading</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hasCustomPrompt="1"/>
          </p:nvPr>
        </p:nvSpPr>
        <p:spPr>
          <a:xfrm>
            <a:off x="655638" y="1408114"/>
            <a:ext cx="10880726" cy="4819650"/>
          </a:xfrm>
          <a:prstGeom prst="rect">
            <a:avLst/>
          </a:prstGeom>
        </p:spPr>
        <p:txBody>
          <a:bodyPr/>
          <a:lstStyle>
            <a:lvl1pPr>
              <a:defRPr sz="2400"/>
            </a:lvl1pPr>
            <a:lvl5pPr>
              <a:defRPr/>
            </a:lvl5pPr>
          </a:lstStyle>
          <a:p>
            <a:pPr lvl="0"/>
            <a:r>
              <a:rPr lang="en-US" noProof="0" dirty="0"/>
              <a:t>List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566546305"/>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116855824"/>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hasCustomPrompt="1"/>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dirty="0"/>
              <a:t>Content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1401725589"/>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KM">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5" name="SmartArt Placeholder 4">
            <a:extLst>
              <a:ext uri="{FF2B5EF4-FFF2-40B4-BE49-F238E27FC236}">
                <a16:creationId xmlns:a16="http://schemas.microsoft.com/office/drawing/2014/main" id="{DF30555C-FC9C-4A26-8C39-A508F8730962}"/>
              </a:ext>
            </a:extLst>
          </p:cNvPr>
          <p:cNvSpPr>
            <a:spLocks noGrp="1"/>
          </p:cNvSpPr>
          <p:nvPr>
            <p:ph type="dgm" sz="quarter" idx="10"/>
          </p:nvPr>
        </p:nvSpPr>
        <p:spPr>
          <a:xfrm>
            <a:off x="655638" y="1170432"/>
            <a:ext cx="10880725" cy="5234432"/>
          </a:xfrm>
        </p:spPr>
        <p:txBody>
          <a:bodyPr/>
          <a:lstStyle/>
          <a:p>
            <a:r>
              <a:rPr lang="en-US"/>
              <a:t>Click icon to add SmartArt graphic</a:t>
            </a:r>
          </a:p>
        </p:txBody>
      </p:sp>
    </p:spTree>
    <p:extLst>
      <p:ext uri="{BB962C8B-B14F-4D97-AF65-F5344CB8AC3E}">
        <p14:creationId xmlns:p14="http://schemas.microsoft.com/office/powerpoint/2010/main" val="460001781"/>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endParaRPr lang="en-US" noProof="0" dirty="0"/>
          </a:p>
        </p:txBody>
      </p:sp>
    </p:spTree>
    <p:extLst>
      <p:ext uri="{BB962C8B-B14F-4D97-AF65-F5344CB8AC3E}">
        <p14:creationId xmlns:p14="http://schemas.microsoft.com/office/powerpoint/2010/main" val="756118918"/>
      </p:ext>
    </p:extLst>
  </p:cSld>
  <p:clrMapOvr>
    <a:masterClrMapping/>
  </p:clrMapOvr>
  <p:extLst>
    <p:ext uri="{DCECCB84-F9BA-43D5-87BE-67443E8EF086}">
      <p15:sldGuideLst xmlns:p15="http://schemas.microsoft.com/office/powerpoint/2012/main">
        <p15:guide id="30" pos="3742">
          <p15:clr>
            <a:srgbClr val="547EBF"/>
          </p15:clr>
        </p15:guide>
        <p15:guide id="31" orient="horz" pos="887">
          <p15:clr>
            <a:srgbClr val="547EBF"/>
          </p15:clr>
        </p15:guide>
        <p15:guide id="32" pos="3938">
          <p15:clr>
            <a:srgbClr val="547EBF"/>
          </p15:clr>
        </p15:guide>
        <p15:guide id="33" pos="3350">
          <p15:clr>
            <a:srgbClr val="A4A3A4"/>
          </p15:clr>
        </p15:guide>
        <p15:guide id="34" pos="3155">
          <p15:clr>
            <a:srgbClr val="A4A3A4"/>
          </p15:clr>
        </p15:guide>
        <p15:guide id="35" pos="2763">
          <p15:clr>
            <a:srgbClr val="A4A3A4"/>
          </p15:clr>
        </p15:guide>
        <p15:guide id="36" pos="2567">
          <p15:clr>
            <a:srgbClr val="A4A3A4"/>
          </p15:clr>
        </p15:guide>
        <p15:guide id="37" pos="2175">
          <p15:clr>
            <a:srgbClr val="A4A3A4"/>
          </p15:clr>
        </p15:guide>
        <p15:guide id="38" pos="1980">
          <p15:clr>
            <a:srgbClr val="A4A3A4"/>
          </p15:clr>
        </p15:guide>
        <p15:guide id="39" pos="1588">
          <p15:clr>
            <a:srgbClr val="A4A3A4"/>
          </p15:clr>
        </p15:guide>
        <p15:guide id="40" pos="1392">
          <p15:clr>
            <a:srgbClr val="A4A3A4"/>
          </p15:clr>
        </p15:guide>
        <p15:guide id="41" pos="1000">
          <p15:clr>
            <a:srgbClr val="A4A3A4"/>
          </p15:clr>
        </p15:guide>
        <p15:guide id="42" pos="804">
          <p15:clr>
            <a:srgbClr val="A4A3A4"/>
          </p15:clr>
        </p15:guide>
        <p15:guide id="43" pos="413">
          <p15:clr>
            <a:srgbClr val="547EBF"/>
          </p15:clr>
        </p15:guide>
        <p15:guide id="44" pos="4330">
          <p15:clr>
            <a:srgbClr val="A4A3A4"/>
          </p15:clr>
        </p15:guide>
        <p15:guide id="45" pos="4525">
          <p15:clr>
            <a:srgbClr val="A4A3A4"/>
          </p15:clr>
        </p15:guide>
        <p15:guide id="46" pos="5505">
          <p15:clr>
            <a:srgbClr val="A4A3A4"/>
          </p15:clr>
        </p15:guide>
        <p15:guide id="47" pos="5113">
          <p15:clr>
            <a:srgbClr val="A4A3A4"/>
          </p15:clr>
        </p15:guide>
        <p15:guide id="48" pos="4917">
          <p15:clr>
            <a:srgbClr val="A4A3A4"/>
          </p15:clr>
        </p15:guide>
        <p15:guide id="49" pos="5700">
          <p15:clr>
            <a:srgbClr val="A4A3A4"/>
          </p15:clr>
        </p15:guide>
        <p15:guide id="50" pos="6092">
          <p15:clr>
            <a:srgbClr val="A4A3A4"/>
          </p15:clr>
        </p15:guide>
        <p15:guide id="51" pos="6288">
          <p15:clr>
            <a:srgbClr val="A4A3A4"/>
          </p15:clr>
        </p15:guide>
        <p15:guide id="52" pos="6680">
          <p15:clr>
            <a:srgbClr val="A4A3A4"/>
          </p15:clr>
        </p15:guide>
        <p15:guide id="53" pos="6876">
          <p15:clr>
            <a:srgbClr val="A4A3A4"/>
          </p15:clr>
        </p15:guide>
        <p15:guide id="54" pos="7267">
          <p15:clr>
            <a:srgbClr val="547EBF"/>
          </p15:clr>
        </p15:guide>
        <p15:guide id="55" orient="horz" pos="3923">
          <p15:clr>
            <a:srgbClr val="547EBF"/>
          </p15:clr>
        </p15:guide>
        <p15:guide id="56" orient="horz" pos="789">
          <p15:clr>
            <a:srgbClr val="547EBF"/>
          </p15:clr>
        </p15:guide>
        <p15:guide id="57" orient="horz" pos="202">
          <p15:clr>
            <a:srgbClr val="547EBF"/>
          </p15:clr>
        </p15:guide>
        <p15:guide id="58" orient="horz" pos="495">
          <p15:clr>
            <a:srgbClr val="547EB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243A5E"/>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lvl1pPr>
              <a:defRPr>
                <a:solidFill>
                  <a:schemeClr val="bg1"/>
                </a:solidFill>
              </a:defRPr>
            </a:lvl1pPr>
          </a:lstStyle>
          <a:p>
            <a:r>
              <a:rPr lang="en-US" noProof="0"/>
              <a:t>Click to edit Master title style</a:t>
            </a:r>
            <a:endParaRPr lang="en-US" noProof="0" dirty="0"/>
          </a:p>
        </p:txBody>
      </p:sp>
    </p:spTree>
    <p:extLst>
      <p:ext uri="{BB962C8B-B14F-4D97-AF65-F5344CB8AC3E}">
        <p14:creationId xmlns:p14="http://schemas.microsoft.com/office/powerpoint/2010/main" val="1973311668"/>
      </p:ext>
    </p:extLst>
  </p:cSld>
  <p:clrMapOvr>
    <a:masterClrMapping/>
  </p:clrMapOvr>
  <p:extLst>
    <p:ext uri="{DCECCB84-F9BA-43D5-87BE-67443E8EF086}">
      <p15:sldGuideLst xmlns:p15="http://schemas.microsoft.com/office/powerpoint/2012/main">
        <p15:guide id="30" pos="3742">
          <p15:clr>
            <a:srgbClr val="547EBF"/>
          </p15:clr>
        </p15:guide>
        <p15:guide id="31" orient="horz" pos="887">
          <p15:clr>
            <a:srgbClr val="547EBF"/>
          </p15:clr>
        </p15:guide>
        <p15:guide id="32" pos="3938">
          <p15:clr>
            <a:srgbClr val="547EBF"/>
          </p15:clr>
        </p15:guide>
        <p15:guide id="33" pos="3350">
          <p15:clr>
            <a:srgbClr val="A4A3A4"/>
          </p15:clr>
        </p15:guide>
        <p15:guide id="34" pos="3155">
          <p15:clr>
            <a:srgbClr val="A4A3A4"/>
          </p15:clr>
        </p15:guide>
        <p15:guide id="35" pos="2763">
          <p15:clr>
            <a:srgbClr val="A4A3A4"/>
          </p15:clr>
        </p15:guide>
        <p15:guide id="36" pos="2567">
          <p15:clr>
            <a:srgbClr val="A4A3A4"/>
          </p15:clr>
        </p15:guide>
        <p15:guide id="37" pos="2175">
          <p15:clr>
            <a:srgbClr val="A4A3A4"/>
          </p15:clr>
        </p15:guide>
        <p15:guide id="38" pos="1980">
          <p15:clr>
            <a:srgbClr val="A4A3A4"/>
          </p15:clr>
        </p15:guide>
        <p15:guide id="39" pos="1588">
          <p15:clr>
            <a:srgbClr val="A4A3A4"/>
          </p15:clr>
        </p15:guide>
        <p15:guide id="40" pos="1392">
          <p15:clr>
            <a:srgbClr val="A4A3A4"/>
          </p15:clr>
        </p15:guide>
        <p15:guide id="41" pos="1000">
          <p15:clr>
            <a:srgbClr val="A4A3A4"/>
          </p15:clr>
        </p15:guide>
        <p15:guide id="42" pos="804">
          <p15:clr>
            <a:srgbClr val="A4A3A4"/>
          </p15:clr>
        </p15:guide>
        <p15:guide id="43" pos="413">
          <p15:clr>
            <a:srgbClr val="547EBF"/>
          </p15:clr>
        </p15:guide>
        <p15:guide id="44" pos="4330">
          <p15:clr>
            <a:srgbClr val="A4A3A4"/>
          </p15:clr>
        </p15:guide>
        <p15:guide id="45" pos="4525">
          <p15:clr>
            <a:srgbClr val="A4A3A4"/>
          </p15:clr>
        </p15:guide>
        <p15:guide id="46" pos="5505">
          <p15:clr>
            <a:srgbClr val="A4A3A4"/>
          </p15:clr>
        </p15:guide>
        <p15:guide id="47" pos="5113">
          <p15:clr>
            <a:srgbClr val="A4A3A4"/>
          </p15:clr>
        </p15:guide>
        <p15:guide id="48" pos="4917">
          <p15:clr>
            <a:srgbClr val="A4A3A4"/>
          </p15:clr>
        </p15:guide>
        <p15:guide id="49" pos="5700">
          <p15:clr>
            <a:srgbClr val="A4A3A4"/>
          </p15:clr>
        </p15:guide>
        <p15:guide id="50" pos="6092">
          <p15:clr>
            <a:srgbClr val="A4A3A4"/>
          </p15:clr>
        </p15:guide>
        <p15:guide id="51" pos="6288">
          <p15:clr>
            <a:srgbClr val="A4A3A4"/>
          </p15:clr>
        </p15:guide>
        <p15:guide id="52" pos="6680">
          <p15:clr>
            <a:srgbClr val="A4A3A4"/>
          </p15:clr>
        </p15:guide>
        <p15:guide id="53" pos="6876">
          <p15:clr>
            <a:srgbClr val="A4A3A4"/>
          </p15:clr>
        </p15:guide>
        <p15:guide id="54" pos="7267">
          <p15:clr>
            <a:srgbClr val="547EBF"/>
          </p15:clr>
        </p15:guide>
        <p15:guide id="55" orient="horz" pos="3923">
          <p15:clr>
            <a:srgbClr val="547EBF"/>
          </p15:clr>
        </p15:guide>
        <p15:guide id="56" orient="horz" pos="789">
          <p15:clr>
            <a:srgbClr val="547EBF"/>
          </p15:clr>
        </p15:guide>
        <p15:guide id="57" orient="horz" pos="202">
          <p15:clr>
            <a:srgbClr val="547EBF"/>
          </p15:clr>
        </p15:guide>
        <p15:guide id="58" orient="horz" pos="495">
          <p15:clr>
            <a:srgbClr val="547EB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3213831"/>
            <a:ext cx="5284787" cy="3013931"/>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3213831"/>
            <a:ext cx="5284785" cy="3013932"/>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3 Content Placeholder left">
            <a:extLst>
              <a:ext uri="{FF2B5EF4-FFF2-40B4-BE49-F238E27FC236}">
                <a16:creationId xmlns:a16="http://schemas.microsoft.com/office/drawing/2014/main" id="{0809F1C3-92E0-43D9-A1DD-84447DEDF05A}"/>
              </a:ext>
            </a:extLst>
          </p:cNvPr>
          <p:cNvSpPr>
            <a:spLocks noGrp="1"/>
          </p:cNvSpPr>
          <p:nvPr>
            <p:ph sz="quarter" idx="15"/>
          </p:nvPr>
        </p:nvSpPr>
        <p:spPr>
          <a:xfrm>
            <a:off x="655637" y="1248048"/>
            <a:ext cx="10880724" cy="1741682"/>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6448848"/>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3738880"/>
            <a:ext cx="10880726" cy="2488883"/>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3 Content Placeholder">
            <a:extLst>
              <a:ext uri="{FF2B5EF4-FFF2-40B4-BE49-F238E27FC236}">
                <a16:creationId xmlns:a16="http://schemas.microsoft.com/office/drawing/2014/main" id="{74BDF88C-E501-4DA4-8B5B-B88DD321C3F2}"/>
              </a:ext>
            </a:extLst>
          </p:cNvPr>
          <p:cNvSpPr>
            <a:spLocks noGrp="1"/>
          </p:cNvSpPr>
          <p:nvPr>
            <p:ph sz="quarter" idx="14"/>
          </p:nvPr>
        </p:nvSpPr>
        <p:spPr>
          <a:xfrm>
            <a:off x="655637" y="1248048"/>
            <a:ext cx="10880726" cy="2344528"/>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1982941616"/>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2682240"/>
            <a:ext cx="10880726" cy="3545523"/>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3 Content Placeholder">
            <a:extLst>
              <a:ext uri="{FF2B5EF4-FFF2-40B4-BE49-F238E27FC236}">
                <a16:creationId xmlns:a16="http://schemas.microsoft.com/office/drawing/2014/main" id="{74BDF88C-E501-4DA4-8B5B-B88DD321C3F2}"/>
              </a:ext>
            </a:extLst>
          </p:cNvPr>
          <p:cNvSpPr>
            <a:spLocks noGrp="1"/>
          </p:cNvSpPr>
          <p:nvPr>
            <p:ph sz="quarter" idx="14"/>
          </p:nvPr>
        </p:nvSpPr>
        <p:spPr>
          <a:xfrm>
            <a:off x="655637" y="1248048"/>
            <a:ext cx="10880726" cy="113752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1297592445"/>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5120640"/>
            <a:ext cx="10880726" cy="1107123"/>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3 Content Placeholder">
            <a:extLst>
              <a:ext uri="{FF2B5EF4-FFF2-40B4-BE49-F238E27FC236}">
                <a16:creationId xmlns:a16="http://schemas.microsoft.com/office/drawing/2014/main" id="{74BDF88C-E501-4DA4-8B5B-B88DD321C3F2}"/>
              </a:ext>
            </a:extLst>
          </p:cNvPr>
          <p:cNvSpPr>
            <a:spLocks noGrp="1"/>
          </p:cNvSpPr>
          <p:nvPr>
            <p:ph sz="quarter" idx="14"/>
          </p:nvPr>
        </p:nvSpPr>
        <p:spPr>
          <a:xfrm>
            <a:off x="655637" y="1248048"/>
            <a:ext cx="10880726" cy="3645008"/>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2475709728"/>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7951AEF9-47FF-4DE6-B6CD-00229DD8D6D5}"/>
              </a:ext>
            </a:extLst>
          </p:cNvPr>
          <p:cNvSpPr>
            <a:spLocks noGrp="1"/>
          </p:cNvSpPr>
          <p:nvPr>
            <p:ph type="body" sz="quarter" idx="11"/>
          </p:nvPr>
        </p:nvSpPr>
        <p:spPr>
          <a:xfrm>
            <a:off x="5008563" y="630238"/>
            <a:ext cx="6527800" cy="559752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8C5A3FB9-3681-4470-9515-9E433CB99DCD}"/>
              </a:ext>
            </a:extLst>
          </p:cNvPr>
          <p:cNvSpPr>
            <a:spLocks noGrp="1"/>
          </p:cNvSpPr>
          <p:nvPr>
            <p:ph type="title"/>
          </p:nvPr>
        </p:nvSpPr>
        <p:spPr>
          <a:xfrm>
            <a:off x="655639" y="630238"/>
            <a:ext cx="3152330" cy="5597524"/>
          </a:xfrm>
        </p:spPr>
        <p:txBody>
          <a:bodyPr anchor="ct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184326568"/>
      </p:ext>
    </p:extLst>
  </p:cSld>
  <p:clrMapOvr>
    <a:masterClrMapping/>
  </p:clrMapOvr>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1716957870"/>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2717613"/>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m-wid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2534602"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3430016" y="1408113"/>
            <a:ext cx="810634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607391"/>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Wide-slim">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9001759" y="1408113"/>
            <a:ext cx="2534602"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55638" y="1408113"/>
            <a:ext cx="810634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0725114"/>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12" name="2 Subtitle">
            <a:extLst>
              <a:ext uri="{FF2B5EF4-FFF2-40B4-BE49-F238E27FC236}">
                <a16:creationId xmlns:a16="http://schemas.microsoft.com/office/drawing/2014/main" id="{A80DD196-90AE-4754-8926-D676551AB9C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8755777"/>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endParaRPr lang="en-US" noProof="0" dirty="0"/>
          </a:p>
        </p:txBody>
      </p:sp>
      <p:sp>
        <p:nvSpPr>
          <p:cNvPr id="6" name="2 Subtitle">
            <a:extLst>
              <a:ext uri="{FF2B5EF4-FFF2-40B4-BE49-F238E27FC236}">
                <a16:creationId xmlns:a16="http://schemas.microsoft.com/office/drawing/2014/main" id="{11FC2D5A-AAFB-433D-8F41-FB1BF5F8682D}"/>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Tree>
    <p:extLst>
      <p:ext uri="{BB962C8B-B14F-4D97-AF65-F5344CB8AC3E}">
        <p14:creationId xmlns:p14="http://schemas.microsoft.com/office/powerpoint/2010/main" val="434779669"/>
      </p:ext>
    </p:extLst>
  </p:cSld>
  <p:clrMapOvr>
    <a:masterClrMapping/>
  </p:clrMapOvr>
  <p:extLst>
    <p:ext uri="{DCECCB84-F9BA-43D5-87BE-67443E8EF086}">
      <p15:sldGuideLst xmlns:p15="http://schemas.microsoft.com/office/powerpoint/2012/main">
        <p15:guide id="30" pos="413">
          <p15:clr>
            <a:srgbClr val="547EBF"/>
          </p15:clr>
        </p15:guide>
        <p15:guide id="31" orient="horz" pos="887">
          <p15:clr>
            <a:srgbClr val="547EBF"/>
          </p15:clr>
        </p15:guide>
        <p15:guide id="32" orient="horz" pos="789">
          <p15:clr>
            <a:srgbClr val="547EBF"/>
          </p15:clr>
        </p15:guide>
        <p15:guide id="33" orient="horz" pos="495">
          <p15:clr>
            <a:srgbClr val="547EBF"/>
          </p15:clr>
        </p15:guide>
        <p15:guide id="34" orient="horz" pos="202">
          <p15:clr>
            <a:srgbClr val="547EBF"/>
          </p15:clr>
        </p15:guide>
        <p15:guide id="35" orient="horz" pos="3923">
          <p15:clr>
            <a:srgbClr val="547EBF"/>
          </p15:clr>
        </p15:guide>
        <p15:guide id="36" pos="804">
          <p15:clr>
            <a:srgbClr val="A4A3A4"/>
          </p15:clr>
        </p15:guide>
        <p15:guide id="37" pos="1000">
          <p15:clr>
            <a:srgbClr val="A4A3A4"/>
          </p15:clr>
        </p15:guide>
        <p15:guide id="38" pos="1392">
          <p15:clr>
            <a:srgbClr val="A4A3A4"/>
          </p15:clr>
        </p15:guide>
        <p15:guide id="39" pos="1588">
          <p15:clr>
            <a:srgbClr val="A4A3A4"/>
          </p15:clr>
        </p15:guide>
        <p15:guide id="40" pos="1980">
          <p15:clr>
            <a:srgbClr val="A4A3A4"/>
          </p15:clr>
        </p15:guide>
        <p15:guide id="41" pos="2175">
          <p15:clr>
            <a:srgbClr val="A4A3A4"/>
          </p15:clr>
        </p15:guide>
        <p15:guide id="42" pos="2567">
          <p15:clr>
            <a:srgbClr val="A4A3A4"/>
          </p15:clr>
        </p15:guide>
        <p15:guide id="43" pos="2763">
          <p15:clr>
            <a:srgbClr val="A4A3A4"/>
          </p15:clr>
        </p15:guide>
        <p15:guide id="44" pos="3155">
          <p15:clr>
            <a:srgbClr val="A4A3A4"/>
          </p15:clr>
        </p15:guide>
        <p15:guide id="45" pos="3350">
          <p15:clr>
            <a:srgbClr val="A4A3A4"/>
          </p15:clr>
        </p15:guide>
        <p15:guide id="46" pos="3742">
          <p15:clr>
            <a:srgbClr val="547EBF"/>
          </p15:clr>
        </p15:guide>
        <p15:guide id="47" pos="3938">
          <p15:clr>
            <a:srgbClr val="547EBF"/>
          </p15:clr>
        </p15:guide>
        <p15:guide id="48" pos="4330">
          <p15:clr>
            <a:srgbClr val="A4A3A4"/>
          </p15:clr>
        </p15:guide>
        <p15:guide id="49" pos="4525">
          <p15:clr>
            <a:srgbClr val="A4A3A4"/>
          </p15:clr>
        </p15:guide>
        <p15:guide id="50" pos="5113">
          <p15:clr>
            <a:srgbClr val="A4A3A4"/>
          </p15:clr>
        </p15:guide>
        <p15:guide id="51" pos="4917">
          <p15:clr>
            <a:srgbClr val="A4A3A4"/>
          </p15:clr>
        </p15:guide>
        <p15:guide id="52" pos="5505">
          <p15:clr>
            <a:srgbClr val="A4A3A4"/>
          </p15:clr>
        </p15:guide>
        <p15:guide id="53" pos="5700">
          <p15:clr>
            <a:srgbClr val="A4A3A4"/>
          </p15:clr>
        </p15:guide>
        <p15:guide id="54" pos="6092">
          <p15:clr>
            <a:srgbClr val="A4A3A4"/>
          </p15:clr>
        </p15:guide>
        <p15:guide id="55" pos="6288">
          <p15:clr>
            <a:srgbClr val="A4A3A4"/>
          </p15:clr>
        </p15:guide>
        <p15:guide id="56" pos="6680">
          <p15:clr>
            <a:srgbClr val="A4A3A4"/>
          </p15:clr>
        </p15:guide>
        <p15:guide id="57" pos="6876">
          <p15:clr>
            <a:srgbClr val="A4A3A4"/>
          </p15:clr>
        </p15:guide>
        <p15:guide id="58" pos="7267">
          <p15:clr>
            <a:srgbClr val="547EB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2216216901"/>
      </p:ext>
    </p:extLst>
  </p:cSld>
  <p:clrMapOvr>
    <a:masterClrMapping/>
  </p:clrMapOvr>
  <p:extLst>
    <p:ext uri="{DCECCB84-F9BA-43D5-87BE-67443E8EF086}">
      <p15:sldGuideLst xmlns:p15="http://schemas.microsoft.com/office/powerpoint/2012/main">
        <p15:guide id="6" pos="413">
          <p15:clr>
            <a:srgbClr val="547EBF"/>
          </p15:clr>
        </p15:guide>
        <p15:guide id="7" pos="6092">
          <p15:clr>
            <a:srgbClr val="547EBF"/>
          </p15:clr>
        </p15:guide>
        <p15:guide id="8" orient="horz" pos="2160">
          <p15:clr>
            <a:srgbClr val="547EBF"/>
          </p15:clr>
        </p15:guide>
        <p15:guide id="9" orient="horz" pos="2258">
          <p15:clr>
            <a:srgbClr val="547EBF"/>
          </p15:clr>
        </p15:guide>
        <p15:guide id="10" orient="horz" pos="1866">
          <p15:clr>
            <a:srgbClr val="547EB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Title Photo 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AB84590-D70C-4035-A905-2A42ABB0C2C7}"/>
              </a:ext>
            </a:extLst>
          </p:cNvPr>
          <p:cNvSpPr>
            <a:spLocks noGrp="1"/>
          </p:cNvSpPr>
          <p:nvPr>
            <p:ph type="pic" sz="quarter" idx="10" hasCustomPrompt="1"/>
          </p:nvPr>
        </p:nvSpPr>
        <p:spPr>
          <a:xfrm>
            <a:off x="0" y="0"/>
            <a:ext cx="12192000" cy="6858000"/>
          </a:xfrm>
        </p:spPr>
        <p:txBody>
          <a:bodyPr/>
          <a:lstStyle>
            <a:lvl1pPr marL="0" indent="0">
              <a:buNone/>
              <a:defRPr/>
            </a:lvl1pPr>
          </a:lstStyle>
          <a:p>
            <a:r>
              <a:rPr lang="en-US" dirty="0"/>
              <a:t> </a:t>
            </a:r>
          </a:p>
        </p:txBody>
      </p:sp>
      <p:sp>
        <p:nvSpPr>
          <p:cNvPr id="5" name="1 Title">
            <a:extLst>
              <a:ext uri="{FF2B5EF4-FFF2-40B4-BE49-F238E27FC236}">
                <a16:creationId xmlns:a16="http://schemas.microsoft.com/office/drawing/2014/main" id="{81A2BCCF-7E5C-410A-BA6B-170B6E461324}"/>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33206979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dirty="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491582711"/>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 Sub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dirty="0"/>
              <a:t>Title</a:t>
            </a:r>
          </a:p>
        </p:txBody>
      </p:sp>
      <p:sp>
        <p:nvSpPr>
          <p:cNvPr id="5" name="2 Subtitle">
            <a:extLst>
              <a:ext uri="{FF2B5EF4-FFF2-40B4-BE49-F238E27FC236}">
                <a16:creationId xmlns:a16="http://schemas.microsoft.com/office/drawing/2014/main" id="{DC107B4A-1D3A-4EF0-9403-12610B8F84FE}"/>
              </a:ext>
            </a:extLst>
          </p:cNvPr>
          <p:cNvSpPr>
            <a:spLocks noGrp="1"/>
          </p:cNvSpPr>
          <p:nvPr>
            <p:ph type="subTitle" idx="1"/>
          </p:nvPr>
        </p:nvSpPr>
        <p:spPr>
          <a:xfrm>
            <a:off x="655638" y="786383"/>
            <a:ext cx="4352926"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526330969"/>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p:nvSpPr>
        <p:spPr bwMode="blackWhite">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p:nvPr>
        </p:nvSpPr>
        <p:spPr>
          <a:xfrm>
            <a:off x="8420100" y="630237"/>
            <a:ext cx="3116263" cy="5597525"/>
          </a:xfrm>
        </p:spPr>
        <p:txBody>
          <a:bodyPr anchor="ctr">
            <a:noAutofit/>
          </a:bodyPr>
          <a:lstStyle>
            <a:lvl1pPr>
              <a:defRPr>
                <a:solidFill>
                  <a:schemeClr val="bg1"/>
                </a:solidFill>
              </a:defRPr>
            </a:lvl1pPr>
          </a:lstStyle>
          <a:p>
            <a:r>
              <a:rPr lang="en-US"/>
              <a:t>Click to edit Master title style</a:t>
            </a:r>
            <a:endParaRPr lang="en-US" dirty="0"/>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736881" y="630236"/>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p:txBody>
      </p:sp>
    </p:spTree>
    <p:extLst>
      <p:ext uri="{BB962C8B-B14F-4D97-AF65-F5344CB8AC3E}">
        <p14:creationId xmlns:p14="http://schemas.microsoft.com/office/powerpoint/2010/main" val="1803159956"/>
      </p:ext>
    </p:extLst>
  </p:cSld>
  <p:clrMapOvr>
    <a:masterClrMapping/>
  </p:clrMapOvr>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1 Title">
            <a:extLst>
              <a:ext uri="{FF2B5EF4-FFF2-40B4-BE49-F238E27FC236}">
                <a16:creationId xmlns:a16="http://schemas.microsoft.com/office/drawing/2014/main" id="{30C802C8-07B4-43F8-A724-613255E706EA}"/>
              </a:ext>
            </a:extLst>
          </p:cNvPr>
          <p:cNvSpPr>
            <a:spLocks noGrp="1"/>
          </p:cNvSpPr>
          <p:nvPr>
            <p:ph type="title" hasCustomPrompt="1"/>
          </p:nvPr>
        </p:nvSpPr>
        <p:spPr>
          <a:xfrm>
            <a:off x="655637" y="-461665"/>
            <a:ext cx="4352926" cy="461665"/>
          </a:xfrm>
        </p:spPr>
        <p:txBody>
          <a:bodyPr anchor="b">
            <a:noAutofit/>
          </a:bodyPr>
          <a:lstStyle>
            <a:lvl1pPr algn="ctr">
              <a:defRPr/>
            </a:lvl1pPr>
          </a:lstStyle>
          <a:p>
            <a:r>
              <a:rPr lang="en-US" noProof="0" dirty="0"/>
              <a:t>Title</a:t>
            </a:r>
          </a:p>
        </p:txBody>
      </p:sp>
      <p:sp>
        <p:nvSpPr>
          <p:cNvPr id="16" name="Text Placeholder 6">
            <a:extLst>
              <a:ext uri="{FF2B5EF4-FFF2-40B4-BE49-F238E27FC236}">
                <a16:creationId xmlns:a16="http://schemas.microsoft.com/office/drawing/2014/main" id="{49244260-7270-4E52-B887-E991DA8E4E28}"/>
              </a:ext>
            </a:extLst>
          </p:cNvPr>
          <p:cNvSpPr>
            <a:spLocks noGrp="1"/>
          </p:cNvSpPr>
          <p:nvPr>
            <p:ph idx="16" hasCustomPrompt="1"/>
          </p:nvPr>
        </p:nvSpPr>
        <p:spPr>
          <a:xfrm>
            <a:off x="655638" y="630237"/>
            <a:ext cx="4352925" cy="5597525"/>
          </a:xfrm>
          <a:prstGeom prst="rect">
            <a:avLst/>
          </a:prstGeom>
        </p:spPr>
        <p:txBody>
          <a:bodyPr vert="horz" lIns="0" tIns="0" rIns="0" bIns="0" rtlCol="0">
            <a:normAutofit/>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Picture Placeholder 8">
            <a:extLst>
              <a:ext uri="{FF2B5EF4-FFF2-40B4-BE49-F238E27FC236}">
                <a16:creationId xmlns:a16="http://schemas.microsoft.com/office/drawing/2014/main" id="{9F6E60FE-54B4-4C7F-AB24-D739EFDBAD7B}"/>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353817919"/>
      </p:ext>
    </p:extLst>
  </p:cSld>
  <p:clrMapOvr>
    <a:masterClrMapping/>
  </p:clrMapOvr>
  <p:extLst>
    <p:ext uri="{DCECCB84-F9BA-43D5-87BE-67443E8EF086}">
      <p15:sldGuideLst xmlns:p15="http://schemas.microsoft.com/office/powerpoint/2012/main">
        <p15:guide id="10" orient="horz" pos="397">
          <p15:clr>
            <a:srgbClr val="547EBF"/>
          </p15:clr>
        </p15:guide>
        <p15:guide id="11" pos="3155">
          <p15:clr>
            <a:srgbClr val="547EBF"/>
          </p15:clr>
        </p15:guide>
        <p15:guide id="12" pos="3350">
          <p15:clr>
            <a:srgbClr val="547EBF"/>
          </p15:clr>
        </p15:guide>
        <p15:guide id="13" pos="413">
          <p15:clr>
            <a:srgbClr val="547EBF"/>
          </p15:clr>
        </p15:guide>
        <p15:guide id="14" orient="horz" pos="3923">
          <p15:clr>
            <a:srgbClr val="547EB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55637" y="2979738"/>
            <a:ext cx="4352925" cy="3248025"/>
          </a:xfrm>
        </p:spPr>
        <p:txBody>
          <a:bodyPr anchor="t">
            <a:noAutofit/>
          </a:bodyPr>
          <a:lstStyle>
            <a:lvl1pPr>
              <a:defRPr sz="2800"/>
            </a:lvl1pPr>
          </a:lstStyle>
          <a:p>
            <a:r>
              <a:rPr lang="en-US" noProof="0" dirty="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570858718"/>
      </p:ext>
    </p:extLst>
  </p:cSld>
  <p:clrMapOvr>
    <a:masterClrMapping/>
  </p:clrMapOvr>
  <p:extLst>
    <p:ext uri="{DCECCB84-F9BA-43D5-87BE-67443E8EF086}">
      <p15:sldGuideLst xmlns:p15="http://schemas.microsoft.com/office/powerpoint/2012/main">
        <p15:guide id="8" orient="horz" pos="1877">
          <p15:clr>
            <a:srgbClr val="547EBF"/>
          </p15:clr>
        </p15:guide>
        <p15:guide id="9" orient="horz" pos="3923">
          <p15:clr>
            <a:srgbClr val="547EBF"/>
          </p15:clr>
        </p15:guide>
        <p15:guide id="10" pos="3350">
          <p15:clr>
            <a:srgbClr val="547EBF"/>
          </p15:clr>
        </p15:guide>
        <p15:guide id="11" pos="3155">
          <p15:clr>
            <a:srgbClr val="547EBF"/>
          </p15:clr>
        </p15:guide>
        <p15:guide id="12" pos="413">
          <p15:clr>
            <a:srgbClr val="547EB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8E01E45-D858-46CB-8C37-2ADA7A8B4F38}"/>
              </a:ext>
            </a:extLst>
          </p:cNvPr>
          <p:cNvSpPr>
            <a:spLocks noGrp="1"/>
          </p:cNvSpPr>
          <p:nvPr>
            <p:ph type="title"/>
          </p:nvPr>
        </p:nvSpPr>
        <p:spPr>
          <a:xfrm>
            <a:off x="655638" y="4983164"/>
            <a:ext cx="10880726" cy="1244599"/>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8DAC1AB8-B848-4140-ADBF-53800EEC5897}"/>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1682" cy="4672013"/>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130694076"/>
      </p:ext>
    </p:extLst>
  </p:cSld>
  <p:clrMapOvr>
    <a:masterClrMapping/>
  </p:clrMapOvr>
  <p:extLst>
    <p:ext uri="{DCECCB84-F9BA-43D5-87BE-67443E8EF086}">
      <p15:sldGuideLst xmlns:p15="http://schemas.microsoft.com/office/powerpoint/2012/main">
        <p15:guide id="10" orient="horz" pos="2943">
          <p15:clr>
            <a:srgbClr val="547EBF"/>
          </p15:clr>
        </p15:guide>
        <p15:guide id="11" orient="horz" pos="3923">
          <p15:clr>
            <a:srgbClr val="547EBF"/>
          </p15:clr>
        </p15:guide>
        <p15:guide id="12" orient="horz" pos="3139">
          <p15:clr>
            <a:srgbClr val="547EBF"/>
          </p15:clr>
        </p15:guide>
        <p15:guide id="13" pos="413">
          <p15:clr>
            <a:srgbClr val="547EBF"/>
          </p15:clr>
        </p15:guide>
        <p15:guide id="14" pos="7267">
          <p15:clr>
            <a:srgbClr val="547EB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55954" y="629920"/>
            <a:ext cx="10880726" cy="1244600"/>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0" y="2030414"/>
            <a:ext cx="12191682" cy="4827586"/>
          </a:xfrm>
          <a:solidFill>
            <a:srgbClr val="243A5E"/>
          </a:solidFill>
        </p:spPr>
        <p:txBody>
          <a:bodyPr tIns="1005840" anchor="t">
            <a:noAutofit/>
          </a:bodyPr>
          <a:lstStyle>
            <a:lvl1pPr marL="0" marR="0" indent="0" algn="ctr" defTabSz="932688"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924444472"/>
      </p:ext>
    </p:extLst>
  </p:cSld>
  <p:clrMapOvr>
    <a:masterClrMapping/>
  </p:clrMapOvr>
  <p:extLst>
    <p:ext uri="{DCECCB84-F9BA-43D5-87BE-67443E8EF086}">
      <p15:sldGuideLst xmlns:p15="http://schemas.microsoft.com/office/powerpoint/2012/main">
        <p15:guide id="10" orient="horz" pos="1279">
          <p15:clr>
            <a:srgbClr val="547EBF"/>
          </p15:clr>
        </p15:guide>
        <p15:guide id="11" orient="horz" pos="397">
          <p15:clr>
            <a:srgbClr val="547EBF"/>
          </p15:clr>
        </p15:guide>
        <p15:guide id="12" orient="horz" pos="1181">
          <p15:clr>
            <a:srgbClr val="547EBF"/>
          </p15:clr>
        </p15:guide>
        <p15:guide id="13" pos="413">
          <p15:clr>
            <a:srgbClr val="547EBF"/>
          </p15:clr>
        </p15:guide>
        <p15:guide id="14" pos="7267">
          <p15:clr>
            <a:srgbClr val="547EBF"/>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endParaRPr lang="en-US" dirty="0"/>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237381773"/>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picture content Subtitle">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endParaRPr lang="en-US" dirty="0"/>
          </a:p>
        </p:txBody>
      </p:sp>
      <p:sp>
        <p:nvSpPr>
          <p:cNvPr id="7" name="2 Subtitle">
            <a:extLst>
              <a:ext uri="{FF2B5EF4-FFF2-40B4-BE49-F238E27FC236}">
                <a16:creationId xmlns:a16="http://schemas.microsoft.com/office/drawing/2014/main" id="{D34F39F8-09A0-4BE2-BB3F-229B1BBE4E75}"/>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19041650"/>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876849995"/>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picture content Subtitle">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9" name="2 Subtitle">
            <a:extLst>
              <a:ext uri="{FF2B5EF4-FFF2-40B4-BE49-F238E27FC236}">
                <a16:creationId xmlns:a16="http://schemas.microsoft.com/office/drawing/2014/main" id="{E8738704-89DF-43DB-9D38-C88AC3CB1CDB}"/>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442093490"/>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523462488"/>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our picture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endParaRPr lang="en-US" dirty="0"/>
          </a:p>
        </p:txBody>
      </p:sp>
      <p:sp>
        <p:nvSpPr>
          <p:cNvPr id="11" name="2 Subtitle">
            <a:extLst>
              <a:ext uri="{FF2B5EF4-FFF2-40B4-BE49-F238E27FC236}">
                <a16:creationId xmlns:a16="http://schemas.microsoft.com/office/drawing/2014/main" id="{9C10B24D-0F6D-4A97-80EB-A59B12DBA0F8}"/>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912418055"/>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Title Color">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3370073269"/>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endParaRPr lang="en-US" dirty="0"/>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6" name="Text Placeholder 2">
            <a:extLst>
              <a:ext uri="{FF2B5EF4-FFF2-40B4-BE49-F238E27FC236}">
                <a16:creationId xmlns:a16="http://schemas.microsoft.com/office/drawing/2014/main" id="{6CC298E9-8D61-4284-B87A-1CA94C9122B9}"/>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00962889"/>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creenshot and caption Sub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endParaRPr lang="en-US" dirty="0"/>
          </a:p>
        </p:txBody>
      </p:sp>
      <p:sp>
        <p:nvSpPr>
          <p:cNvPr id="6" name="2 Subtitle">
            <a:extLst>
              <a:ext uri="{FF2B5EF4-FFF2-40B4-BE49-F238E27FC236}">
                <a16:creationId xmlns:a16="http://schemas.microsoft.com/office/drawing/2014/main" id="{8DCBAEDD-E71A-435D-B696-38C6A97622C4}"/>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7" name="Text Placeholder 2">
            <a:extLst>
              <a:ext uri="{FF2B5EF4-FFF2-40B4-BE49-F238E27FC236}">
                <a16:creationId xmlns:a16="http://schemas.microsoft.com/office/drawing/2014/main" id="{6AA2C1BB-FA60-4E99-B95C-EB865EB58D10}"/>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84416189"/>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creenshot and caption 2">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6AEE150-FB8B-41B9-8C47-5CA3E6A6A435}"/>
              </a:ext>
            </a:extLst>
          </p:cNvPr>
          <p:cNvSpPr>
            <a:spLocks noGrp="1"/>
          </p:cNvSpPr>
          <p:nvPr>
            <p:ph type="title"/>
          </p:nvPr>
        </p:nvSpPr>
        <p:spPr>
          <a:xfrm>
            <a:off x="655639" y="320040"/>
            <a:ext cx="6735762" cy="461665"/>
          </a:xfrm>
        </p:spPr>
        <p:txBody>
          <a:bodyPr/>
          <a:lstStyle/>
          <a:p>
            <a:r>
              <a:rPr lang="en-US"/>
              <a:t>Click to edit Master title style</a:t>
            </a:r>
            <a:endParaRPr lang="en-US" dirty="0"/>
          </a:p>
        </p:txBody>
      </p:sp>
      <p:sp>
        <p:nvSpPr>
          <p:cNvPr id="13" name="2 Subtitle">
            <a:extLst>
              <a:ext uri="{FF2B5EF4-FFF2-40B4-BE49-F238E27FC236}">
                <a16:creationId xmlns:a16="http://schemas.microsoft.com/office/drawing/2014/main" id="{018DFCC7-CC7B-4498-870F-D94259C879E8}"/>
              </a:ext>
            </a:extLst>
          </p:cNvPr>
          <p:cNvSpPr>
            <a:spLocks noGrp="1"/>
          </p:cNvSpPr>
          <p:nvPr>
            <p:ph type="subTitle" idx="1"/>
          </p:nvPr>
        </p:nvSpPr>
        <p:spPr>
          <a:xfrm>
            <a:off x="655637" y="786383"/>
            <a:ext cx="6735763"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3" name="Picture Placeholder 2">
            <a:extLst>
              <a:ext uri="{FF2B5EF4-FFF2-40B4-BE49-F238E27FC236}">
                <a16:creationId xmlns:a16="http://schemas.microsoft.com/office/drawing/2014/main" id="{4E3F5F61-3DC9-4619-8674-1A76166FE5D8}"/>
              </a:ext>
              <a:ext uri="{C183D7F6-B498-43B3-948B-1728B52AA6E4}">
                <adec:decorative xmlns:adec="http://schemas.microsoft.com/office/drawing/2017/decorative" val="1"/>
              </a:ext>
            </a:extLst>
          </p:cNvPr>
          <p:cNvSpPr>
            <a:spLocks noGrp="1"/>
          </p:cNvSpPr>
          <p:nvPr>
            <p:ph type="pic" sz="quarter" idx="11" hasCustomPrompt="1"/>
          </p:nvPr>
        </p:nvSpPr>
        <p:spPr>
          <a:xfrm>
            <a:off x="7620000" y="0"/>
            <a:ext cx="4572000" cy="6858000"/>
          </a:xfr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buNone/>
              <a:defRPr lang="en-US" sz="2000" dirty="0">
                <a:gradFill>
                  <a:gsLst>
                    <a:gs pos="0">
                      <a:srgbClr val="FFFFFF"/>
                    </a:gs>
                    <a:gs pos="100000">
                      <a:srgbClr val="FFFFFF"/>
                    </a:gs>
                  </a:gsLst>
                  <a:lin ang="5400000" scaled="0"/>
                </a:gradFill>
                <a:ea typeface="Segoe UI" pitchFamily="34" charset="0"/>
              </a:defRPr>
            </a:lvl1pPr>
          </a:lstStyle>
          <a:p>
            <a:pPr marL="0" lvl="0" defTabSz="932472" fontAlgn="base">
              <a:spcBef>
                <a:spcPct val="0"/>
              </a:spcBef>
              <a:spcAft>
                <a:spcPct val="0"/>
              </a:spcAft>
            </a:pPr>
            <a:r>
              <a:rPr lang="en-US" dirty="0"/>
              <a:t> </a:t>
            </a:r>
          </a:p>
        </p:txBody>
      </p:sp>
      <p:sp>
        <p:nvSpPr>
          <p:cNvPr id="7" name="Text Placeholder 2">
            <a:extLst>
              <a:ext uri="{FF2B5EF4-FFF2-40B4-BE49-F238E27FC236}">
                <a16:creationId xmlns:a16="http://schemas.microsoft.com/office/drawing/2014/main" id="{207B3CE6-2A88-4BBB-9280-FE68BA6077C2}"/>
              </a:ext>
            </a:extLst>
          </p:cNvPr>
          <p:cNvSpPr>
            <a:spLocks noGrp="1"/>
          </p:cNvSpPr>
          <p:nvPr>
            <p:ph type="body" sz="quarter" idx="23"/>
          </p:nvPr>
        </p:nvSpPr>
        <p:spPr>
          <a:xfrm>
            <a:off x="655638" y="1397001"/>
            <a:ext cx="6735761" cy="4851400"/>
          </a:xfrm>
        </p:spPr>
        <p:txBody>
          <a:bodyPr/>
          <a:lstStyle>
            <a:lvl1pPr marL="0" indent="0">
              <a:buNone/>
              <a:defRPr sz="2400">
                <a:latin typeface="Segoe UI Semibold" panose="020B0702040204020203" pitchFamily="34" charset="0"/>
                <a:cs typeface="Segoe UI Semibold" panose="020B0702040204020203" pitchFamily="34" charset="0"/>
              </a:defRPr>
            </a:lvl1pPr>
            <a:lvl2pPr marL="628650" indent="-342900">
              <a:defRPr sz="2000"/>
            </a:lvl2pPr>
            <a:lvl3pPr marL="0" indent="0">
              <a:buNone/>
              <a:defRPr sz="24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18353612"/>
      </p:ext>
    </p:extLst>
  </p:cSld>
  <p:clrMapOvr>
    <a:masterClrMapping/>
  </p:clrMapOvr>
  <p:extLst>
    <p:ext uri="{DCECCB84-F9BA-43D5-87BE-67443E8EF086}">
      <p15:sldGuideLst xmlns:p15="http://schemas.microsoft.com/office/powerpoint/2012/main">
        <p15:guide id="36" orient="horz" pos="3936">
          <p15:clr>
            <a:srgbClr val="547EBF"/>
          </p15:clr>
        </p15:guide>
        <p15:guide id="37" pos="2376">
          <p15:clr>
            <a:srgbClr val="FFFFFF"/>
          </p15:clr>
        </p15:guide>
        <p15:guide id="38" orient="horz" pos="880">
          <p15:clr>
            <a:srgbClr val="547EBF"/>
          </p15:clr>
        </p15:guide>
        <p15:guide id="39" pos="4656">
          <p15:clr>
            <a:srgbClr val="547EBF"/>
          </p15:clr>
        </p15:guide>
        <p15:guide id="40" pos="7267">
          <p15:clr>
            <a:srgbClr val="547EBF"/>
          </p15:clr>
        </p15:guide>
        <p15:guide id="41" pos="2763">
          <p15:clr>
            <a:srgbClr val="547EBF"/>
          </p15:clr>
        </p15:guide>
        <p15:guide id="42" pos="413">
          <p15:clr>
            <a:srgbClr val="FFFFFF"/>
          </p15:clr>
        </p15:guide>
        <p15:guide id="43" pos="480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55320" y="630936"/>
            <a:ext cx="3114650" cy="5596826"/>
          </a:xfrm>
        </p:spPr>
        <p:txBody>
          <a:bodyPr anchor="ctr">
            <a:noAutofit/>
          </a:bodyPr>
          <a:lstStyle>
            <a:lvl1pPr>
              <a:defRPr/>
            </a:lvl1pPr>
          </a:lstStyle>
          <a:p>
            <a:r>
              <a:rPr lang="en-US" dirty="0"/>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p:nvCxnSpPr>
        <p:spPr>
          <a:xfrm>
            <a:off x="4386072"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50938A94-31C5-4EF3-9465-4BF0AD119595}"/>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0" indent="0">
              <a:spcAft>
                <a:spcPts val="1200"/>
              </a:spcAft>
              <a:buFont typeface="Arial" panose="020B0604020202020204" pitchFamily="34" charset="0"/>
              <a:buNone/>
              <a:defRPr sz="2400"/>
            </a:lvl1pPr>
            <a:lvl2pPr marL="342900" indent="-342900">
              <a:buFont typeface="Arial" panose="020B0604020202020204" pitchFamily="34" charset="0"/>
              <a:buChar char="•"/>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95046949"/>
      </p:ext>
    </p:extLst>
  </p:cSld>
  <p:clrMapOvr>
    <a:masterClrMapping/>
  </p:clrMapOvr>
  <p:extLst>
    <p:ext uri="{DCECCB84-F9BA-43D5-87BE-67443E8EF086}">
      <p15:sldGuideLst xmlns:p15="http://schemas.microsoft.com/office/powerpoint/2012/main">
        <p15:guide id="37" orient="horz" pos="397">
          <p15:clr>
            <a:srgbClr val="547EBF"/>
          </p15:clr>
        </p15:guide>
        <p15:guide id="38" orient="horz" pos="3923">
          <p15:clr>
            <a:srgbClr val="547EBF"/>
          </p15:clr>
        </p15:guide>
        <p15:guide id="39" pos="2763">
          <p15:clr>
            <a:srgbClr val="547EBF"/>
          </p15:clr>
        </p15:guide>
        <p15:guide id="40" pos="413">
          <p15:clr>
            <a:srgbClr val="547EBF"/>
          </p15:clr>
        </p15:guide>
        <p15:guide id="41" pos="2371">
          <p15:clr>
            <a:srgbClr val="547EBF"/>
          </p15:clr>
        </p15:guide>
        <p15:guide id="42" pos="3155">
          <p15:clr>
            <a:srgbClr val="547EBF"/>
          </p15:clr>
        </p15:guide>
        <p15:guide id="43" pos="7267">
          <p15:clr>
            <a:srgbClr val="547EBF"/>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1624703"/>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veloper Code Layout Subtitl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4" name="2 Subtitle">
            <a:extLst>
              <a:ext uri="{FF2B5EF4-FFF2-40B4-BE49-F238E27FC236}">
                <a16:creationId xmlns:a16="http://schemas.microsoft.com/office/drawing/2014/main" id="{AFD71FCD-EC3F-4E9B-8603-2A97CCD0C8EE}"/>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5432458"/>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4246453"/>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nk colo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7334346"/>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p:nvSpPr>
        <p:spPr>
          <a:xfrm>
            <a:off x="228601" y="361950"/>
            <a:ext cx="11811000" cy="3448050"/>
          </a:xfrm>
          <a:prstGeom prst="rect">
            <a:avLst/>
          </a:prstGeom>
        </p:spPr>
        <p:txBody>
          <a:bodyPr vert="horz" lIns="91427" tIns="45713" rIns="91427" bIns="45713" rtlCol="0">
            <a:normAutofit/>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3200" b="1" kern="1200" dirty="0">
                <a:solidFill>
                  <a:srgbClr val="000000"/>
                </a:solidFill>
                <a:latin typeface="&amp;quot"/>
                <a:ea typeface="+mn-ea"/>
                <a:cs typeface="+mn-cs"/>
              </a:rPr>
              <a:t>CONDITIONS AND TERMS OF USE:</a:t>
            </a: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800" dirty="0">
                <a:solidFill>
                  <a:srgbClr val="323130"/>
                </a:solidFill>
                <a:effectLst/>
                <a:latin typeface="&amp;quot"/>
                <a:ea typeface="Times New Roman" panose="02020603050405020304" pitchFamily="18" charset="0"/>
                <a:cs typeface="Times New Roman" panose="02020603050405020304" pitchFamily="18" charset="0"/>
              </a:rPr>
              <a:t> </a:t>
            </a:r>
            <a:endParaRPr lang="en-US" sz="1800" dirty="0">
              <a:effectLst/>
              <a:latin typeface="&amp;quot"/>
              <a:ea typeface="Calibri" panose="020F0502020204030204" pitchFamily="34" charset="0"/>
              <a:cs typeface="Times New Roman" panose="02020603050405020304" pitchFamily="18" charset="0"/>
            </a:endParaRP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600" kern="1200" dirty="0">
                <a:solidFill>
                  <a:srgbClr val="0A5BBA"/>
                </a:solidFill>
                <a:latin typeface="&amp;quot"/>
                <a:ea typeface="+mn-ea"/>
                <a:cs typeface="+mn-cs"/>
              </a:rPr>
              <a:t>© Microsoft Corporation.  All rights reserved</a:t>
            </a:r>
            <a:r>
              <a:rPr lang="en-US" sz="1600" kern="1200" dirty="0">
                <a:solidFill>
                  <a:srgbClr val="0A5BBA"/>
                </a:solidFill>
                <a:latin typeface="Calibri Light" panose="020F0302020204030204" pitchFamily="34" charset="0"/>
                <a:ea typeface="+mn-ea"/>
                <a:cs typeface="+mn-cs"/>
              </a:rPr>
              <a:t>. </a:t>
            </a: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600" kern="1200" dirty="0">
                <a:solidFill>
                  <a:srgbClr val="000000"/>
                </a:solidFill>
                <a:latin typeface="&amp;quot"/>
                <a:ea typeface="+mn-ea"/>
                <a:cs typeface="+mn-cs"/>
              </a:rPr>
              <a:t>You may use these training materials solely for your personal internal reference and non-commercial purposes.  You may not distribute, transmit, resell or otherwise make these training materials available to any other person or party without express permission from Microsoft Corporation.  URL’s or other internet website references in the training materials may change without notice.  Unless otherwise noted, any companies, organizations, domain names, e-mail addresses, people, places and events depicted in the training materials are for illustration only and are fictitious. No real association is intended or inferred. THESE TRAINING MATERIALS ARE PROVIDED “AS IS”; MICROSOFT MAKES NO WARRANTIES, EXPRESS OR IMPLIED IN THESE TRAINING MATERIALS.</a:t>
            </a:r>
          </a:p>
        </p:txBody>
      </p:sp>
    </p:spTree>
    <p:extLst>
      <p:ext uri="{BB962C8B-B14F-4D97-AF65-F5344CB8AC3E}">
        <p14:creationId xmlns:p14="http://schemas.microsoft.com/office/powerpoint/2010/main" val="161492002"/>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55320" y="6119342"/>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10" name="Picture 9" descr="Microsoft Logo">
            <a:extLst>
              <a:ext uri="{FF2B5EF4-FFF2-40B4-BE49-F238E27FC236}">
                <a16:creationId xmlns:a16="http://schemas.microsoft.com/office/drawing/2014/main" id="{636C95FD-6A74-4A60-A70A-46D16BA51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34965807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Title Light Color">
    <p:bg>
      <p:bgPr>
        <a:solidFill>
          <a:srgbClr val="0078D4"/>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1641343874"/>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Slide Square Photo 1">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55638" y="2487168"/>
            <a:ext cx="4352925" cy="1097280"/>
          </a:xfrm>
        </p:spPr>
        <p:txBody>
          <a:bodyPr bIns="45720" anchor="b">
            <a:noAutofit/>
          </a:bodyPr>
          <a:lstStyle>
            <a:lvl1pPr algn="l">
              <a:defRPr sz="3600">
                <a:solidFill>
                  <a:schemeClr val="bg1"/>
                </a:solidFill>
              </a:defRPr>
            </a:lvl1pPr>
          </a:lstStyle>
          <a:p>
            <a:r>
              <a:rPr lang="en-US" noProof="0"/>
              <a:t>Click to edit Master title style</a:t>
            </a:r>
            <a:endParaRPr lang="en-US" noProof="0" dirty="0"/>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endParaRPr lang="en-US" noProof="0" dirty="0"/>
          </a:p>
        </p:txBody>
      </p:sp>
      <p:sp>
        <p:nvSpPr>
          <p:cNvPr id="12" name="Picture Placeholder 8">
            <a:extLst>
              <a:ext uri="{FF2B5EF4-FFF2-40B4-BE49-F238E27FC236}">
                <a16:creationId xmlns:a16="http://schemas.microsoft.com/office/drawing/2014/main" id="{B932132E-B617-4844-ABE7-BFFF16E12CCA}"/>
              </a:ext>
              <a:ext uri="{C183D7F6-B498-43B3-948B-1728B52AA6E4}">
                <adec:decorative xmlns:adec="http://schemas.microsoft.com/office/drawing/2017/decorative" val="1"/>
              </a:ext>
            </a:extLst>
          </p:cNvPr>
          <p:cNvSpPr>
            <a:spLocks noGrp="1"/>
          </p:cNvSpPr>
          <p:nvPr>
            <p:ph type="pic" sz="quarter" idx="17" hasCustomPrompt="1"/>
          </p:nvPr>
        </p:nvSpPr>
        <p:spPr>
          <a:xfrm>
            <a:off x="5333682" y="3524"/>
            <a:ext cx="6858000" cy="6854476"/>
          </a:xfrm>
          <a:solidFill>
            <a:srgbClr val="0078D4"/>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pic>
        <p:nvPicPr>
          <p:cNvPr id="8" name="Picture 7" descr="Microsoft Logo">
            <a:extLst>
              <a:ext uri="{FF2B5EF4-FFF2-40B4-BE49-F238E27FC236}">
                <a16:creationId xmlns:a16="http://schemas.microsoft.com/office/drawing/2014/main" id="{6D3EA099-AF81-4088-BC83-41746FB3C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2381726192"/>
      </p:ext>
    </p:extLst>
  </p:cSld>
  <p:clrMapOvr>
    <a:masterClrMapping/>
  </p:clrMapOvr>
  <p:extLst>
    <p:ext uri="{DCECCB84-F9BA-43D5-87BE-67443E8EF086}">
      <p15:sldGuideLst xmlns:p15="http://schemas.microsoft.com/office/powerpoint/2012/main">
        <p15:guide id="8" orient="horz" pos="2160">
          <p15:clr>
            <a:srgbClr val="FFFFFF"/>
          </p15:clr>
        </p15:guide>
        <p15:guide id="9" pos="413">
          <p15:clr>
            <a:srgbClr val="FFFFFF"/>
          </p15:clr>
        </p15:guide>
        <p15:guide id="10" pos="3168">
          <p15:clr>
            <a:srgbClr val="FFFFFF"/>
          </p15:clr>
        </p15:guide>
        <p15:guide id="11" orient="horz" pos="1572">
          <p15:clr>
            <a:srgbClr val="FFFFFF"/>
          </p15:clr>
        </p15:guide>
        <p15:guide id="12" orient="horz" pos="2258">
          <p15:clr>
            <a:srgbClr val="FFFFFF"/>
          </p15:clr>
        </p15:guide>
        <p15:guide id="13" orient="horz" pos="2454">
          <p15:clr>
            <a:srgbClr val="FFFFFF"/>
          </p15:clr>
        </p15:guide>
        <p15:guide id="14" orient="horz" pos="2650">
          <p15:clr>
            <a:srgbClr val="FFFFFF"/>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endParaRPr lang="en-US" noProof="0" dirty="0"/>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633400075"/>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 uri="{C183D7F6-B498-43B3-948B-1728B52AA6E4}">
                <adec:decorative xmlns:adec="http://schemas.microsoft.com/office/drawing/2017/decorative" val="0"/>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endParaRPr lang="en-US" noProof="0" dirty="0"/>
          </a:p>
        </p:txBody>
      </p:sp>
      <p:sp>
        <p:nvSpPr>
          <p:cNvPr id="8" name="2 Subtitle">
            <a:extLst>
              <a:ext uri="{FF2B5EF4-FFF2-40B4-BE49-F238E27FC236}">
                <a16:creationId xmlns:a16="http://schemas.microsoft.com/office/drawing/2014/main" id="{16A44250-24E5-40C9-A0C6-F8F7E55B832B}"/>
              </a:ext>
              <a:ext uri="{C183D7F6-B498-43B3-948B-1728B52AA6E4}">
                <adec:decorative xmlns:adec="http://schemas.microsoft.com/office/drawing/2017/decorative" val="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endParaRPr lang="en-US" noProof="0" dirty="0"/>
          </a:p>
        </p:txBody>
      </p:sp>
      <p:pic>
        <p:nvPicPr>
          <p:cNvPr id="9" name="Picture 8" descr="Microsoft Logo">
            <a:extLst>
              <a:ext uri="{FF2B5EF4-FFF2-40B4-BE49-F238E27FC236}">
                <a16:creationId xmlns:a16="http://schemas.microsoft.com/office/drawing/2014/main" id="{E4589339-495F-4829-A639-599297D763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025559163"/>
      </p:ext>
    </p:extLst>
  </p:cSld>
  <p:clrMapOvr>
    <a:masterClrMapping/>
  </p:clrMapOvr>
  <p:extLst>
    <p:ext uri="{DCECCB84-F9BA-43D5-87BE-67443E8EF086}">
      <p15:sldGuideLst xmlns:p15="http://schemas.microsoft.com/office/powerpoint/2012/main">
        <p15:guide id="1" pos="413">
          <p15:clr>
            <a:srgbClr val="FFFFFF"/>
          </p15:clr>
        </p15:guide>
        <p15:guide id="2" pos="6092">
          <p15:clr>
            <a:srgbClr val="FFFFFF"/>
          </p15:clr>
        </p15:guide>
        <p15:guide id="3" orient="horz" pos="2160">
          <p15:clr>
            <a:srgbClr val="FFFFFF"/>
          </p15:clr>
        </p15:guide>
        <p15:guide id="4" orient="horz" pos="1866">
          <p15:clr>
            <a:srgbClr val="FFFFFF"/>
          </p15:clr>
        </p15:guide>
        <p15:guide id="5" orient="horz" pos="2258">
          <p15:clr>
            <a:srgbClr val="FFFFFF"/>
          </p15:clr>
        </p15:guide>
        <p15:guide id="6" orient="horz" pos="2454">
          <p15:clr>
            <a:srgbClr val="FFFFFF"/>
          </p15:clr>
        </p15:guide>
        <p15:guide id="7" orient="horz" pos="2650">
          <p15:clr>
            <a:srgbClr val="FFFFFF"/>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endParaRPr lang="en-US" noProof="0" dirty="0"/>
          </a:p>
        </p:txBody>
      </p:sp>
      <p:sp>
        <p:nvSpPr>
          <p:cNvPr id="10" name="2 Subtitle">
            <a:extLst>
              <a:ext uri="{FF2B5EF4-FFF2-40B4-BE49-F238E27FC236}">
                <a16:creationId xmlns:a16="http://schemas.microsoft.com/office/drawing/2014/main" id="{EBA27D59-8026-4A20-9B79-094DBDACB81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pic>
        <p:nvPicPr>
          <p:cNvPr id="8" name="Picture 7" descr="Microsoft Logo">
            <a:extLst>
              <a:ext uri="{FF2B5EF4-FFF2-40B4-BE49-F238E27FC236}">
                <a16:creationId xmlns:a16="http://schemas.microsoft.com/office/drawing/2014/main" id="{1B752D83-5EC4-4ADA-A02A-6E618B8BC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978647275"/>
      </p:ext>
    </p:extLst>
  </p:cSld>
  <p:clrMapOvr>
    <a:masterClrMapping/>
  </p:clrMapOvr>
  <p:extLst>
    <p:ext uri="{DCECCB84-F9BA-43D5-87BE-67443E8EF086}">
      <p15:sldGuideLst xmlns:p15="http://schemas.microsoft.com/office/powerpoint/2012/main">
        <p15:guide id="9" orient="horz" pos="2160">
          <p15:clr>
            <a:srgbClr val="A4A3A4"/>
          </p15:clr>
        </p15:guide>
        <p15:guide id="10" orient="horz" pos="2258">
          <p15:clr>
            <a:srgbClr val="547EBF"/>
          </p15:clr>
        </p15:guide>
        <p15:guide id="11" orient="horz" pos="1866">
          <p15:clr>
            <a:srgbClr val="547EBF"/>
          </p15:clr>
        </p15:guide>
        <p15:guide id="12" orient="horz" pos="2650">
          <p15:clr>
            <a:srgbClr val="547EBF"/>
          </p15:clr>
        </p15:guide>
        <p15:guide id="13" orient="horz" pos="2454">
          <p15:clr>
            <a:srgbClr val="547EBF"/>
          </p15:clr>
        </p15:guide>
        <p15:guide id="14" pos="413">
          <p15:clr>
            <a:srgbClr val="547EBF"/>
          </p15:clr>
        </p15:guide>
        <p15:guide id="15" pos="6092">
          <p15:clr>
            <a:srgbClr val="547EBF"/>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1 Title"/>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2 Text Placeholder">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655638" y="1436688"/>
            <a:ext cx="10880725" cy="4832349"/>
          </a:xfrm>
          <a:prstGeom prst="rect">
            <a:avLst/>
          </a:prstGeom>
        </p:spPr>
        <p:txBody>
          <a:bodyPr wrap="square">
            <a:noAutofit/>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400">
                <a:latin typeface="+mn-lt"/>
              </a:defRPr>
            </a:lvl5pPr>
            <a:lvl6pPr marL="1024128" indent="-164592">
              <a:spcBef>
                <a:spcPts val="330"/>
              </a:spcBef>
              <a:defRPr sz="1800" baseline="0"/>
            </a:lvl6pPr>
            <a:lvl7pPr marL="1024128" indent="-164592">
              <a:spcBef>
                <a:spcPts val="330"/>
              </a:spcBef>
              <a:defRPr sz="1800" baseline="0"/>
            </a:lvl7pPr>
            <a:lvl8pPr marL="1024128" indent="-164592">
              <a:spcBef>
                <a:spcPts val="330"/>
              </a:spcBef>
              <a:defRPr sz="1800" baseline="0"/>
            </a:lvl8pPr>
            <a:lvl9pPr marL="1024128" indent="-164592">
              <a:spcBef>
                <a:spcPts val="330"/>
              </a:spcBef>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387628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9" orient="horz" pos="202">
          <p15:clr>
            <a:srgbClr val="FFFFFF"/>
          </p15:clr>
        </p15:guide>
        <p15:guide id="10" orient="horz" pos="495">
          <p15:clr>
            <a:srgbClr val="FFFFFF"/>
          </p15:clr>
        </p15:guide>
        <p15:guide id="11" orient="horz" pos="887">
          <p15:clr>
            <a:srgbClr val="FFFFFF"/>
          </p15:clr>
        </p15:guide>
        <p15:guide id="12" orient="horz" pos="3923">
          <p15:clr>
            <a:srgbClr val="FFFFFF"/>
          </p15:clr>
        </p15:guide>
        <p15:guide id="13" pos="413">
          <p15:clr>
            <a:srgbClr val="FFFFFF"/>
          </p15:clr>
        </p15:guide>
        <p15:guide id="14" pos="7267">
          <p15:clr>
            <a:srgbClr val="FFFFFF"/>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s_Slid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630237"/>
            <a:ext cx="4352926" cy="2493962"/>
          </a:xfrm>
        </p:spPr>
        <p:txBody>
          <a:bodyPr anchor="ctr">
            <a:noAutofit/>
          </a:bodyPr>
          <a:lstStyle>
            <a:lvl1pPr algn="ctr">
              <a:defRPr/>
            </a:lvl1pPr>
          </a:lstStyle>
          <a:p>
            <a:r>
              <a:rPr lang="en-US" noProof="0" dirty="0"/>
              <a:t>&lt;&lt;Demonstration&gt;&gt;</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dirty="0"/>
              <a:t>PS Read line</a:t>
            </a:r>
          </a:p>
        </p:txBody>
      </p:sp>
      <p:pic>
        <p:nvPicPr>
          <p:cNvPr id="5" name="EDU19_HigherEdComputerLab_007" descr="Higher Education. A male student and a female instructor in a university computer lab, discussing the Power BI assignment on the screen.">
            <a:extLst>
              <a:ext uri="{FF2B5EF4-FFF2-40B4-BE49-F238E27FC236}">
                <a16:creationId xmlns:a16="http://schemas.microsoft.com/office/drawing/2014/main" id="{802BDC52-EDD0-4378-9D43-56BE2973EC68}"/>
              </a:ext>
            </a:extLst>
          </p:cNvPr>
          <p:cNvPicPr>
            <a:picLocks noChangeAspect="1"/>
          </p:cNvPicPr>
          <p:nvPr userDrawn="1">
            <p:custDataLst>
              <p:tags r:id="rId1"/>
            </p:custDataLst>
          </p:nvPr>
        </p:nvPicPr>
        <p:blipFill rotWithShape="1">
          <a:blip r:embed="rId3" cstate="screen">
            <a:extLst>
              <a:ext uri="{28A0092B-C50C-407E-A947-70E740481C1C}">
                <a14:useLocalDpi xmlns:a14="http://schemas.microsoft.com/office/drawing/2010/main"/>
              </a:ext>
            </a:extLst>
          </a:blip>
          <a:srcRect l="5986" r="5986"/>
          <a:stretch/>
        </p:blipFill>
        <p:spPr>
          <a:xfrm>
            <a:off x="5362448" y="0"/>
            <a:ext cx="6858000" cy="6858000"/>
          </a:xfrm>
          <a:prstGeom prst="rect">
            <a:avLst/>
          </a:prstGeom>
        </p:spPr>
      </p:pic>
    </p:spTree>
    <p:extLst>
      <p:ext uri="{BB962C8B-B14F-4D97-AF65-F5344CB8AC3E}">
        <p14:creationId xmlns:p14="http://schemas.microsoft.com/office/powerpoint/2010/main" val="2881002593"/>
      </p:ext>
    </p:extLst>
  </p:cSld>
  <p:clrMapOvr>
    <a:masterClrMapping/>
  </p:clrMapOvr>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_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4B305F-9255-48C4-9C75-97132A310027}"/>
              </a:ext>
            </a:extLst>
          </p:cNvPr>
          <p:cNvSpPr/>
          <p:nvPr userDrawn="1"/>
        </p:nvSpPr>
        <p:spPr bwMode="auto">
          <a:xfrm>
            <a:off x="5319776" y="0"/>
            <a:ext cx="6872224" cy="68580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630237"/>
            <a:ext cx="4352926" cy="2493962"/>
          </a:xfrm>
        </p:spPr>
        <p:txBody>
          <a:bodyPr anchor="ctr">
            <a:noAutofit/>
          </a:bodyPr>
          <a:lstStyle>
            <a:lvl1pPr algn="ctr">
              <a:defRPr/>
            </a:lvl1pPr>
          </a:lstStyle>
          <a:p>
            <a:r>
              <a:rPr lang="en-US" noProof="0" dirty="0"/>
              <a:t>&lt;&lt;Lab Name&gt;&gt;</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dirty="0"/>
              <a:t>Lab Description</a:t>
            </a:r>
          </a:p>
        </p:txBody>
      </p:sp>
      <p:pic>
        <p:nvPicPr>
          <p:cNvPr id="5" name="Lab" descr="A close up of a sign&#10;">
            <a:extLst>
              <a:ext uri="{FF2B5EF4-FFF2-40B4-BE49-F238E27FC236}">
                <a16:creationId xmlns:a16="http://schemas.microsoft.com/office/drawing/2014/main" id="{C0E3C3B5-9CC7-46D1-A4EF-077A0F4B5F52}"/>
              </a:ext>
            </a:extLst>
          </p:cNvPr>
          <p:cNvPicPr>
            <a:picLocks noChangeAspect="1"/>
          </p:cNvPicPr>
          <p:nvPr userDrawn="1">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7479068" y="1006033"/>
            <a:ext cx="2567228" cy="4959305"/>
          </a:xfrm>
          <a:prstGeom prst="rect">
            <a:avLst/>
          </a:prstGeom>
        </p:spPr>
      </p:pic>
    </p:spTree>
    <p:extLst>
      <p:ext uri="{BB962C8B-B14F-4D97-AF65-F5344CB8AC3E}">
        <p14:creationId xmlns:p14="http://schemas.microsoft.com/office/powerpoint/2010/main" val="3442786769"/>
      </p:ext>
    </p:extLst>
  </p:cSld>
  <p:clrMapOvr>
    <a:masterClrMapping/>
  </p:clrMapOvr>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estions_Slid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630237"/>
            <a:ext cx="4352926" cy="2493962"/>
          </a:xfrm>
        </p:spPr>
        <p:txBody>
          <a:bodyPr anchor="ctr">
            <a:noAutofit/>
          </a:bodyPr>
          <a:lstStyle>
            <a:lvl1pPr algn="ctr">
              <a:defRPr/>
            </a:lvl1pPr>
          </a:lstStyle>
          <a:p>
            <a:r>
              <a:rPr lang="en-US" noProof="0" dirty="0"/>
              <a:t>&lt;&lt;Questions?&gt;&gt;</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a:t>Click to edit Master text styles</a:t>
            </a:r>
          </a:p>
        </p:txBody>
      </p:sp>
      <p:pic>
        <p:nvPicPr>
          <p:cNvPr id="7" name="Multiple Question Marks" descr="Multiple Question Marks">
            <a:extLst>
              <a:ext uri="{FF2B5EF4-FFF2-40B4-BE49-F238E27FC236}">
                <a16:creationId xmlns:a16="http://schemas.microsoft.com/office/drawing/2014/main" id="{DFA98C70-EDD1-4FDA-BC92-DE43A3A9C9C7}"/>
              </a:ext>
            </a:extLst>
          </p:cNvPr>
          <p:cNvPicPr>
            <a:picLocks noChangeAspect="1"/>
          </p:cNvPicPr>
          <p:nvPr userDrawn="1">
            <p:custDataLst>
              <p:tags r:id="rId1"/>
            </p:custDataLst>
          </p:nvPr>
        </p:nvPicPr>
        <p:blipFill rotWithShape="1">
          <a:blip r:embed="rId3">
            <a:extLst>
              <a:ext uri="{28A0092B-C50C-407E-A947-70E740481C1C}">
                <a14:useLocalDpi xmlns:a14="http://schemas.microsoft.com/office/drawing/2010/main" val="0"/>
              </a:ext>
            </a:extLst>
          </a:blip>
          <a:srcRect/>
          <a:stretch/>
        </p:blipFill>
        <p:spPr>
          <a:xfrm>
            <a:off x="5283518" y="0"/>
            <a:ext cx="6908482" cy="6858000"/>
          </a:xfrm>
          <a:prstGeom prst="rect">
            <a:avLst/>
          </a:prstGeom>
        </p:spPr>
      </p:pic>
    </p:spTree>
    <p:extLst>
      <p:ext uri="{BB962C8B-B14F-4D97-AF65-F5344CB8AC3E}">
        <p14:creationId xmlns:p14="http://schemas.microsoft.com/office/powerpoint/2010/main" val="3353094434"/>
      </p:ext>
    </p:extLst>
  </p:cSld>
  <p:clrMapOvr>
    <a:masterClrMapping/>
  </p:clrMapOvr>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_Square_Photo">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55637" y="630237"/>
            <a:ext cx="4352926" cy="2493962"/>
          </a:xfrm>
        </p:spPr>
        <p:txBody>
          <a:bodyPr anchor="ctr">
            <a:noAutofit/>
          </a:bodyPr>
          <a:lstStyle>
            <a:lvl1pPr algn="ctr">
              <a:defRPr/>
            </a:lvl1pPr>
          </a:lstStyle>
          <a:p>
            <a:r>
              <a:rPr lang="en-US" noProof="0"/>
              <a:t>Click to edit Master title style</a:t>
            </a:r>
            <a:endParaRPr lang="en-US" noProof="0" dirty="0"/>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4000"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603555095"/>
      </p:ext>
    </p:extLst>
  </p:cSld>
  <p:clrMapOvr>
    <a:masterClrMapping/>
  </p:clrMapOvr>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ags" Target="../tags/tag4.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ags" Target="../tags/tag2.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ags" Target="../tags/tag3.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55638" y="320040"/>
            <a:ext cx="10880725" cy="461665"/>
          </a:xfrm>
          <a:prstGeom prst="rect">
            <a:avLst/>
          </a:prstGeom>
          <a:ln>
            <a:noFill/>
          </a:ln>
        </p:spPr>
        <p:txBody>
          <a:bodyPr vert="horz" wrap="square" lIns="0" tIns="0" rIns="0" bIns="0" rtlCol="0" anchor="t">
            <a:spAutoFit/>
          </a:bodyPr>
          <a:lstStyle/>
          <a:p>
            <a:pPr lvl="0"/>
            <a:endParaRPr lang="en-US" noProof="0" dirty="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55638" y="1408113"/>
            <a:ext cx="10880725" cy="481965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59"/>
          <a:srcRect l="762"/>
          <a:stretch/>
        </p:blipFill>
        <p:spPr>
          <a:xfrm rot="5400000">
            <a:off x="9411411" y="2852917"/>
            <a:ext cx="6858000" cy="117045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56"/>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p:custDataLst>
              <p:tags r:id="rId57"/>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hidden="1">
            <a:extLst>
              <a:ext uri="{FF2B5EF4-FFF2-40B4-BE49-F238E27FC236}">
                <a16:creationId xmlns:a16="http://schemas.microsoft.com/office/drawing/2014/main" id="{B314B8BE-3452-43CC-97D2-6670AE4B0FD5}"/>
              </a:ext>
            </a:extLst>
          </p:cNvPr>
          <p:cNvSpPr/>
          <p:nvPr>
            <p:custDataLst>
              <p:tags r:id="rId58"/>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38866671"/>
      </p:ext>
    </p:extLst>
  </p:cSld>
  <p:clrMap bg1="lt1" tx1="dk1" bg2="lt2" tx2="dk2" accent1="accent1" accent2="accent2" accent3="accent3" accent4="accent4" accent5="accent5" accent6="accent6" hlink="hlink" folHlink="folHlink"/>
  <p:sldLayoutIdLst>
    <p:sldLayoutId id="2147483993" r:id="rId1"/>
    <p:sldLayoutId id="2147484026" r:id="rId2"/>
    <p:sldLayoutId id="2147484039" r:id="rId3"/>
    <p:sldLayoutId id="2147484006" r:id="rId4"/>
    <p:sldLayoutId id="2147484007" r:id="rId5"/>
    <p:sldLayoutId id="2147484010" r:id="rId6"/>
    <p:sldLayoutId id="2147484035" r:id="rId7"/>
    <p:sldLayoutId id="2147484036" r:id="rId8"/>
    <p:sldLayoutId id="2147484037" r:id="rId9"/>
    <p:sldLayoutId id="2147483999" r:id="rId10"/>
    <p:sldLayoutId id="2147483998" r:id="rId11"/>
    <p:sldLayoutId id="2147484000" r:id="rId12"/>
    <p:sldLayoutId id="2147484043" r:id="rId13"/>
    <p:sldLayoutId id="2147484004" r:id="rId14"/>
    <p:sldLayoutId id="2147484038" r:id="rId15"/>
    <p:sldLayoutId id="2147484041" r:id="rId16"/>
    <p:sldLayoutId id="2147484042" r:id="rId17"/>
    <p:sldLayoutId id="2147484046" r:id="rId18"/>
    <p:sldLayoutId id="2147484047" r:id="rId19"/>
    <p:sldLayoutId id="2147484001" r:id="rId20"/>
    <p:sldLayoutId id="2147484002" r:id="rId21"/>
    <p:sldLayoutId id="2147484044" r:id="rId22"/>
    <p:sldLayoutId id="2147484045" r:id="rId23"/>
    <p:sldLayoutId id="2147484003" r:id="rId24"/>
    <p:sldLayoutId id="2147484005" r:id="rId25"/>
    <p:sldLayoutId id="2147484008" r:id="rId26"/>
    <p:sldLayoutId id="2147484009" r:id="rId27"/>
    <p:sldLayoutId id="2147484011" r:id="rId28"/>
    <p:sldLayoutId id="2147484012" r:id="rId29"/>
    <p:sldLayoutId id="2147484013" r:id="rId30"/>
    <p:sldLayoutId id="2147484014" r:id="rId31"/>
    <p:sldLayoutId id="2147484015" r:id="rId32"/>
    <p:sldLayoutId id="2147484016" r:id="rId33"/>
    <p:sldLayoutId id="2147484017" r:id="rId34"/>
    <p:sldLayoutId id="2147484018" r:id="rId35"/>
    <p:sldLayoutId id="2147484019" r:id="rId36"/>
    <p:sldLayoutId id="2147484020" r:id="rId37"/>
    <p:sldLayoutId id="2147484021" r:id="rId38"/>
    <p:sldLayoutId id="2147484022" r:id="rId39"/>
    <p:sldLayoutId id="2147484023" r:id="rId40"/>
    <p:sldLayoutId id="2147484024" r:id="rId41"/>
    <p:sldLayoutId id="2147484025" r:id="rId42"/>
    <p:sldLayoutId id="2147484027" r:id="rId43"/>
    <p:sldLayoutId id="2147484028" r:id="rId44"/>
    <p:sldLayoutId id="2147484029" r:id="rId45"/>
    <p:sldLayoutId id="2147484030" r:id="rId46"/>
    <p:sldLayoutId id="2147484031" r:id="rId47"/>
    <p:sldLayoutId id="2147484032" r:id="rId48"/>
    <p:sldLayoutId id="2147484033" r:id="rId49"/>
    <p:sldLayoutId id="2147483994" r:id="rId50"/>
    <p:sldLayoutId id="2147483995" r:id="rId51"/>
    <p:sldLayoutId id="2147483996" r:id="rId52"/>
    <p:sldLayoutId id="2147483997" r:id="rId53"/>
    <p:sldLayoutId id="2147484034" r:id="rId54"/>
  </p:sldLayoutIdLst>
  <p:txStyles>
    <p:titleStyle>
      <a:lvl1pPr algn="l" defTabSz="932742" rtl="0" eaLnBrk="1" latinLnBrk="0" hangingPunct="1">
        <a:lnSpc>
          <a:spcPts val="3620"/>
        </a:lnSpc>
        <a:spcBef>
          <a:spcPct val="0"/>
        </a:spcBef>
        <a:buNone/>
        <a:defRPr lang="en-GB" sz="3200" b="0" kern="1200" cap="none" spc="-50" baseline="0" dirty="0" smtClean="0">
          <a:ln w="3175">
            <a:noFill/>
          </a:ln>
          <a:solidFill>
            <a:schemeClr val="tx1"/>
          </a:solidFill>
          <a:effectLst/>
          <a:latin typeface="+mj-lt"/>
          <a:ea typeface="+mn-ea"/>
          <a:cs typeface="Segoe UI" pitchFamily="34" charset="0"/>
        </a:defRPr>
      </a:lvl1pPr>
    </p:titleStyle>
    <p:body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2">
          <p15:clr>
            <a:srgbClr val="A4A3A4"/>
          </p15:clr>
        </p15:guide>
        <p15:guide id="2" pos="192">
          <p15:clr>
            <a:srgbClr val="A4A3A4"/>
          </p15:clr>
        </p15:guide>
        <p15:guide id="3" orient="horz" pos="384">
          <p15:clr>
            <a:srgbClr val="F26B43"/>
          </p15:clr>
        </p15:guide>
        <p15:guide id="5" orient="horz" pos="4128">
          <p15:clr>
            <a:srgbClr val="A4A3A4"/>
          </p15:clr>
        </p15:guide>
        <p15:guide id="6" orient="horz" pos="3936">
          <p15:clr>
            <a:srgbClr val="F26B43"/>
          </p15:clr>
        </p15:guide>
        <p15:guide id="7" pos="7296">
          <p15:clr>
            <a:srgbClr val="F26B43"/>
          </p15:clr>
        </p15:guide>
        <p15:guide id="8" pos="7488">
          <p15:clr>
            <a:srgbClr val="A4A3A4"/>
          </p15:clr>
        </p15:guide>
        <p15:guide id="9" pos="38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0.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8.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8.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8.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1.xml"/></Relationships>
</file>

<file path=ppt/slides/slide1.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5637" y="2487168"/>
            <a:ext cx="4352925" cy="1097280"/>
          </a:xfrm>
        </p:spPr>
        <p:txBody>
          <a:bodyPr/>
          <a:lstStyle/>
          <a:p>
            <a:r>
              <a:rPr lang="nb-NO" dirty="0"/>
              <a:t>Site Collection Templates and Site Designs</a:t>
            </a:r>
          </a:p>
        </p:txBody>
      </p:sp>
      <p:sp>
        <p:nvSpPr>
          <p:cNvPr id="3" name="Text Placeholder 2"/>
          <p:cNvSpPr>
            <a:spLocks noGrp="1"/>
          </p:cNvSpPr>
          <p:nvPr>
            <p:ph type="subTitle" idx="1"/>
          </p:nvPr>
        </p:nvSpPr>
        <p:spPr>
          <a:xfrm>
            <a:off x="655638" y="3895090"/>
            <a:ext cx="4352924" cy="311150"/>
          </a:xfrm>
        </p:spPr>
        <p:txBody>
          <a:bodyPr>
            <a:normAutofit lnSpcReduction="10000"/>
          </a:bodyPr>
          <a:lstStyle/>
          <a:p>
            <a:r>
              <a:rPr lang="nb-NO" dirty="0"/>
              <a:t>Speaker Name</a:t>
            </a:r>
          </a:p>
        </p:txBody>
      </p:sp>
      <p:sp>
        <p:nvSpPr>
          <p:cNvPr id="10" name="Picture Placeholder 9">
            <a:extLst>
              <a:ext uri="{FF2B5EF4-FFF2-40B4-BE49-F238E27FC236}">
                <a16:creationId xmlns:a16="http://schemas.microsoft.com/office/drawing/2014/main" id="{F5D3D4A2-FCE7-447B-893A-66780E36F9B3}"/>
              </a:ext>
            </a:extLst>
          </p:cNvPr>
          <p:cNvSpPr>
            <a:spLocks noGrp="1"/>
          </p:cNvSpPr>
          <p:nvPr>
            <p:ph type="pic" sz="quarter" idx="17"/>
          </p:nvPr>
        </p:nvSpPr>
        <p:spPr/>
      </p:sp>
    </p:spTree>
    <p:extLst>
      <p:ext uri="{BB962C8B-B14F-4D97-AF65-F5344CB8AC3E}">
        <p14:creationId xmlns:p14="http://schemas.microsoft.com/office/powerpoint/2010/main" val="214446076"/>
      </p:ext>
    </p:extLst>
  </p:cSld>
  <p:clrMapOvr>
    <a:masterClrMapping/>
  </p:clrMapOvr>
  <p:transition>
    <p:fade/>
  </p:transition>
</p:sld>
</file>

<file path=ppt/slides/slide10.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461665"/>
          </a:xfrm>
        </p:spPr>
        <p:txBody>
          <a:bodyPr/>
          <a:lstStyle/>
          <a:p>
            <a:r>
              <a:rPr lang="en-US" dirty="0"/>
              <a:t>Modern Team sites</a:t>
            </a:r>
          </a:p>
        </p:txBody>
      </p:sp>
      <p:sp>
        <p:nvSpPr>
          <p:cNvPr id="4" name="Content Placeholder 3">
            <a:extLst>
              <a:ext uri="{FF2B5EF4-FFF2-40B4-BE49-F238E27FC236}">
                <a16:creationId xmlns:a16="http://schemas.microsoft.com/office/drawing/2014/main" id="{DFE51D8A-C5F7-440C-9A4F-10CC8D0D91A1}"/>
              </a:ext>
            </a:extLst>
          </p:cNvPr>
          <p:cNvSpPr>
            <a:spLocks noGrp="1"/>
          </p:cNvSpPr>
          <p:nvPr>
            <p:ph sz="quarter" idx="13"/>
          </p:nvPr>
        </p:nvSpPr>
        <p:spPr>
          <a:xfrm>
            <a:off x="655637" y="1408113"/>
            <a:ext cx="3632952" cy="4819650"/>
          </a:xfrm>
        </p:spPr>
        <p:txBody>
          <a:bodyPr>
            <a:normAutofit fontScale="62500" lnSpcReduction="20000"/>
          </a:bodyPr>
          <a:lstStyle/>
          <a:p>
            <a:pPr marL="342900" lvl="0" indent="-342900">
              <a:lnSpc>
                <a:spcPct val="120000"/>
              </a:lnSpc>
              <a:spcBef>
                <a:spcPts val="300"/>
              </a:spcBef>
              <a:buFont typeface="Arial" panose="020B0604020202020204" pitchFamily="34" charset="0"/>
              <a:buChar char="•"/>
            </a:pPr>
            <a:r>
              <a:rPr lang="en-US" dirty="0"/>
              <a:t>Recommended versus classic team site</a:t>
            </a:r>
          </a:p>
          <a:p>
            <a:pPr marL="342900" lvl="0" indent="-342900">
              <a:lnSpc>
                <a:spcPct val="120000"/>
              </a:lnSpc>
              <a:spcBef>
                <a:spcPts val="300"/>
              </a:spcBef>
              <a:buFont typeface="Arial" panose="020B0604020202020204" pitchFamily="34" charset="0"/>
              <a:buChar char="•"/>
            </a:pPr>
            <a:r>
              <a:rPr lang="en-US" dirty="0"/>
              <a:t>Designed to scale for any device natively without customizations for a fully responsive experience.</a:t>
            </a:r>
          </a:p>
          <a:p>
            <a:pPr marL="342900" lvl="0" indent="-342900">
              <a:lnSpc>
                <a:spcPct val="120000"/>
              </a:lnSpc>
              <a:spcBef>
                <a:spcPts val="300"/>
              </a:spcBef>
              <a:buFont typeface="Arial" panose="020B0604020202020204" pitchFamily="34" charset="0"/>
              <a:buChar char="•"/>
            </a:pPr>
            <a:r>
              <a:rPr lang="en-US" dirty="0"/>
              <a:t>Contain native news, quick links, and activity capabilities. </a:t>
            </a:r>
          </a:p>
          <a:p>
            <a:pPr marL="342900" lvl="0" indent="-342900">
              <a:lnSpc>
                <a:spcPct val="120000"/>
              </a:lnSpc>
              <a:spcBef>
                <a:spcPts val="300"/>
              </a:spcBef>
              <a:buFont typeface="Arial" panose="020B0604020202020204" pitchFamily="34" charset="0"/>
              <a:buChar char="•"/>
            </a:pPr>
            <a:r>
              <a:rPr lang="en-US" dirty="0"/>
              <a:t>Can be integrated with Microsoft 365 groups</a:t>
            </a:r>
          </a:p>
          <a:p>
            <a:pPr marL="342900" lvl="0" indent="-342900">
              <a:lnSpc>
                <a:spcPct val="120000"/>
              </a:lnSpc>
              <a:spcBef>
                <a:spcPts val="300"/>
              </a:spcBef>
              <a:buFont typeface="Arial" panose="020B0604020202020204" pitchFamily="34" charset="0"/>
              <a:buChar char="•"/>
            </a:pPr>
            <a:r>
              <a:rPr lang="en-US" dirty="0"/>
              <a:t>Significantly faster site creation compared to "classic" team sites.</a:t>
            </a:r>
          </a:p>
          <a:p>
            <a:pPr marL="342900" lvl="0" indent="-342900">
              <a:lnSpc>
                <a:spcPct val="120000"/>
              </a:lnSpc>
              <a:spcBef>
                <a:spcPts val="300"/>
              </a:spcBef>
              <a:buFont typeface="Arial" panose="020B0604020202020204" pitchFamily="34" charset="0"/>
              <a:buChar char="•"/>
            </a:pPr>
            <a:r>
              <a:rPr lang="en-US" dirty="0"/>
              <a:t>Include modern lists and libraries with native integration for Microsoft Flow and PowerApps.</a:t>
            </a:r>
          </a:p>
          <a:p>
            <a:pPr marL="342900" lvl="0" indent="-342900">
              <a:lnSpc>
                <a:spcPct val="120000"/>
              </a:lnSpc>
              <a:spcBef>
                <a:spcPts val="300"/>
              </a:spcBef>
              <a:buFont typeface="Arial" panose="020B0604020202020204" pitchFamily="34" charset="0"/>
              <a:buChar char="•"/>
            </a:pPr>
            <a:r>
              <a:rPr lang="en-US" dirty="0"/>
              <a:t>Contain "modern" page editing capabilities.</a:t>
            </a:r>
          </a:p>
          <a:p>
            <a:pPr marL="342900" lvl="0" indent="-342900">
              <a:lnSpc>
                <a:spcPct val="120000"/>
              </a:lnSpc>
              <a:spcBef>
                <a:spcPts val="300"/>
              </a:spcBef>
              <a:buFont typeface="Arial" panose="020B0604020202020204" pitchFamily="34" charset="0"/>
              <a:buChar char="•"/>
            </a:pPr>
            <a:r>
              <a:rPr lang="en-US" dirty="0"/>
              <a:t>Include an updated site contents page with additional insights on site usage.</a:t>
            </a:r>
            <a:endParaRPr lang="nb-NO" dirty="0"/>
          </a:p>
        </p:txBody>
      </p:sp>
      <p:pic>
        <p:nvPicPr>
          <p:cNvPr id="9" name="Content Placeholder 8">
            <a:extLst>
              <a:ext uri="{FF2B5EF4-FFF2-40B4-BE49-F238E27FC236}">
                <a16:creationId xmlns:a16="http://schemas.microsoft.com/office/drawing/2014/main" id="{2FF730B3-6989-4418-AFAF-7D549DBBF811}"/>
              </a:ext>
            </a:extLst>
          </p:cNvPr>
          <p:cNvPicPr>
            <a:picLocks noGrp="1" noChangeAspect="1"/>
          </p:cNvPicPr>
          <p:nvPr>
            <p:ph sz="quarter" idx="14"/>
          </p:nvPr>
        </p:nvPicPr>
        <p:blipFill>
          <a:blip r:embed="rId3"/>
          <a:stretch>
            <a:fillRect/>
          </a:stretch>
        </p:blipFill>
        <p:spPr>
          <a:xfrm>
            <a:off x="4358717" y="1584545"/>
            <a:ext cx="7177645" cy="3955330"/>
          </a:xfrm>
        </p:spPr>
      </p:pic>
    </p:spTree>
    <p:extLst>
      <p:ext uri="{BB962C8B-B14F-4D97-AF65-F5344CB8AC3E}">
        <p14:creationId xmlns:p14="http://schemas.microsoft.com/office/powerpoint/2010/main" val="3332282703"/>
      </p:ext>
    </p:extLst>
  </p:cSld>
  <p:clrMapOvr>
    <a:masterClrMapping/>
  </p:clrMapOvr>
  <p:transition>
    <p:fade/>
  </p:transition>
</p:sld>
</file>

<file path=ppt/slides/slide11.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Modern Team sites - Create Panel</a:t>
            </a:r>
          </a:p>
        </p:txBody>
      </p:sp>
      <p:sp>
        <p:nvSpPr>
          <p:cNvPr id="7" name="Content Placeholder 6">
            <a:extLst>
              <a:ext uri="{FF2B5EF4-FFF2-40B4-BE49-F238E27FC236}">
                <a16:creationId xmlns:a16="http://schemas.microsoft.com/office/drawing/2014/main" id="{A4D3B5F7-083D-4AF7-A356-5823D61DEED8}"/>
              </a:ext>
            </a:extLst>
          </p:cNvPr>
          <p:cNvSpPr>
            <a:spLocks noGrp="1"/>
          </p:cNvSpPr>
          <p:nvPr>
            <p:ph type="body" sz="quarter" idx="16"/>
          </p:nvPr>
        </p:nvSpPr>
        <p:spPr/>
        <p:txBody>
          <a:bodyPr/>
          <a:lstStyle/>
          <a:p>
            <a:pPr marL="342900" indent="-342900">
              <a:buFont typeface="Arial" panose="020B0604020202020204" pitchFamily="34" charset="0"/>
              <a:buChar char="•"/>
            </a:pPr>
            <a:r>
              <a:rPr lang="en-US" dirty="0"/>
              <a:t>Create a List</a:t>
            </a:r>
          </a:p>
          <a:p>
            <a:pPr marL="342900" indent="-342900">
              <a:buFont typeface="Arial" panose="020B0604020202020204" pitchFamily="34" charset="0"/>
              <a:buChar char="•"/>
            </a:pPr>
            <a:r>
              <a:rPr lang="en-US" dirty="0"/>
              <a:t>Document library</a:t>
            </a:r>
          </a:p>
          <a:p>
            <a:pPr marL="342900" indent="-342900">
              <a:buFont typeface="Arial" panose="020B0604020202020204" pitchFamily="34" charset="0"/>
              <a:buChar char="•"/>
            </a:pPr>
            <a:r>
              <a:rPr lang="en-US" dirty="0"/>
              <a:t>Page</a:t>
            </a:r>
          </a:p>
          <a:p>
            <a:pPr marL="342900" indent="-342900">
              <a:buFont typeface="Arial" panose="020B0604020202020204" pitchFamily="34" charset="0"/>
              <a:buChar char="•"/>
            </a:pPr>
            <a:r>
              <a:rPr lang="en-US" dirty="0"/>
              <a:t>New Post</a:t>
            </a:r>
          </a:p>
          <a:p>
            <a:pPr marL="342900" indent="-342900">
              <a:buFont typeface="Arial" panose="020B0604020202020204" pitchFamily="34" charset="0"/>
              <a:buChar char="•"/>
            </a:pPr>
            <a:r>
              <a:rPr lang="en-US" dirty="0"/>
              <a:t>News Link</a:t>
            </a:r>
          </a:p>
          <a:p>
            <a:pPr marL="342900" indent="-342900">
              <a:buFont typeface="Arial" panose="020B0604020202020204" pitchFamily="34" charset="0"/>
              <a:buChar char="•"/>
            </a:pPr>
            <a:r>
              <a:rPr lang="en-US" dirty="0"/>
              <a:t>Plan</a:t>
            </a:r>
          </a:p>
          <a:p>
            <a:pPr marL="342900" indent="-342900">
              <a:buFont typeface="Arial" panose="020B0604020202020204" pitchFamily="34" charset="0"/>
              <a:buChar char="•"/>
            </a:pPr>
            <a:r>
              <a:rPr lang="en-US" dirty="0"/>
              <a:t>Add and App</a:t>
            </a:r>
          </a:p>
          <a:p>
            <a:endParaRPr lang="en-US" dirty="0"/>
          </a:p>
        </p:txBody>
      </p:sp>
      <p:sp>
        <p:nvSpPr>
          <p:cNvPr id="18" name="Picture Placeholder 17">
            <a:extLst>
              <a:ext uri="{FF2B5EF4-FFF2-40B4-BE49-F238E27FC236}">
                <a16:creationId xmlns:a16="http://schemas.microsoft.com/office/drawing/2014/main" id="{4AAE7BEB-C68E-44EE-9375-1123C1422E93}"/>
              </a:ext>
            </a:extLst>
          </p:cNvPr>
          <p:cNvSpPr>
            <a:spLocks noGrp="1"/>
          </p:cNvSpPr>
          <p:nvPr>
            <p:ph type="pic" sz="quarter" idx="15"/>
          </p:nvPr>
        </p:nvSpPr>
        <p:spPr/>
      </p:sp>
      <p:sp>
        <p:nvSpPr>
          <p:cNvPr id="9" name="Rectangle 8">
            <a:extLst>
              <a:ext uri="{FF2B5EF4-FFF2-40B4-BE49-F238E27FC236}">
                <a16:creationId xmlns:a16="http://schemas.microsoft.com/office/drawing/2014/main" id="{FD6F7D3E-83E6-43A4-B691-363ECD62669A}"/>
              </a:ext>
            </a:extLst>
          </p:cNvPr>
          <p:cNvSpPr/>
          <p:nvPr/>
        </p:nvSpPr>
        <p:spPr>
          <a:xfrm>
            <a:off x="269240" y="1524000"/>
            <a:ext cx="3845561" cy="4860022"/>
          </a:xfrm>
          <a:prstGeom prst="rect">
            <a:avLst/>
          </a:prstGeom>
        </p:spPr>
        <p:txBody>
          <a:bodyPr/>
          <a:lstStyle/>
          <a:p>
            <a:pPr lvl="0">
              <a:buChar char="•"/>
            </a:pPr>
            <a:endParaRPr lang="en-US" sz="2400" b="0" i="0" u="none" dirty="0">
              <a:latin typeface="+mj-lt"/>
            </a:endParaRPr>
          </a:p>
        </p:txBody>
      </p:sp>
      <p:pic>
        <p:nvPicPr>
          <p:cNvPr id="19" name="Content Placeholder 10">
            <a:extLst>
              <a:ext uri="{FF2B5EF4-FFF2-40B4-BE49-F238E27FC236}">
                <a16:creationId xmlns:a16="http://schemas.microsoft.com/office/drawing/2014/main" id="{E44CE379-9BE7-46B8-B760-2EC969F13744}"/>
              </a:ext>
            </a:extLst>
          </p:cNvPr>
          <p:cNvPicPr>
            <a:picLocks noChangeAspect="1"/>
          </p:cNvPicPr>
          <p:nvPr/>
        </p:nvPicPr>
        <p:blipFill>
          <a:blip r:embed="rId3"/>
          <a:stretch>
            <a:fillRect/>
          </a:stretch>
        </p:blipFill>
        <p:spPr>
          <a:xfrm>
            <a:off x="6083001" y="1019175"/>
            <a:ext cx="5839759" cy="4819650"/>
          </a:xfrm>
          <a:prstGeom prst="rect">
            <a:avLst/>
          </a:prstGeom>
        </p:spPr>
      </p:pic>
    </p:spTree>
    <p:extLst>
      <p:ext uri="{BB962C8B-B14F-4D97-AF65-F5344CB8AC3E}">
        <p14:creationId xmlns:p14="http://schemas.microsoft.com/office/powerpoint/2010/main" val="1569215656"/>
      </p:ext>
    </p:extLst>
  </p:cSld>
  <p:clrMapOvr>
    <a:masterClrMapping/>
  </p:clrMapOvr>
  <p:transition>
    <p:fade/>
  </p:transition>
</p:sld>
</file>

<file path=ppt/slides/slide12.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Modern Team sites - Navigation</a:t>
            </a:r>
          </a:p>
        </p:txBody>
      </p:sp>
      <p:sp>
        <p:nvSpPr>
          <p:cNvPr id="30" name="Picture Placeholder 29">
            <a:extLst>
              <a:ext uri="{FF2B5EF4-FFF2-40B4-BE49-F238E27FC236}">
                <a16:creationId xmlns:a16="http://schemas.microsoft.com/office/drawing/2014/main" id="{7B228C1E-1CCF-48AC-ABF5-4EBE8C540D32}"/>
              </a:ext>
            </a:extLst>
          </p:cNvPr>
          <p:cNvSpPr>
            <a:spLocks noGrp="1"/>
          </p:cNvSpPr>
          <p:nvPr>
            <p:ph type="pic" sz="quarter" idx="22"/>
          </p:nvPr>
        </p:nvSpPr>
        <p:spPr/>
      </p:sp>
      <p:sp>
        <p:nvSpPr>
          <p:cNvPr id="7" name="Content Placeholder 6">
            <a:extLst>
              <a:ext uri="{FF2B5EF4-FFF2-40B4-BE49-F238E27FC236}">
                <a16:creationId xmlns:a16="http://schemas.microsoft.com/office/drawing/2014/main" id="{C05F1248-2786-4C1D-B089-2FB8684C2586}"/>
              </a:ext>
            </a:extLst>
          </p:cNvPr>
          <p:cNvSpPr>
            <a:spLocks noGrp="1"/>
          </p:cNvSpPr>
          <p:nvPr>
            <p:ph type="body" sz="quarter" idx="23"/>
          </p:nvPr>
        </p:nvSpPr>
        <p:spPr/>
        <p:txBody>
          <a:bodyPr>
            <a:normAutofit/>
          </a:bodyPr>
          <a:lstStyle/>
          <a:p>
            <a:pPr marL="342900" lvl="0" indent="-342900">
              <a:buFont typeface="Arial" panose="020B0604020202020204" pitchFamily="34" charset="0"/>
              <a:buChar char="•"/>
            </a:pPr>
            <a:r>
              <a:rPr lang="en-US" dirty="0"/>
              <a:t>Left navigation can be edited without having to navigate to the site settings page. </a:t>
            </a:r>
            <a:br>
              <a:rPr lang="en-US" dirty="0"/>
            </a:br>
            <a:endParaRPr lang="en-US" dirty="0"/>
          </a:p>
          <a:p>
            <a:pPr marL="342900" lvl="0" indent="-342900">
              <a:buFont typeface="Arial" panose="020B0604020202020204" pitchFamily="34" charset="0"/>
              <a:buChar char="•"/>
            </a:pPr>
            <a:r>
              <a:rPr lang="en-US" dirty="0"/>
              <a:t>Click Edit at bottom of left navigation to add new navigation links, remove links, and to change the order of existing navigation links.</a:t>
            </a:r>
          </a:p>
        </p:txBody>
      </p:sp>
      <p:sp>
        <p:nvSpPr>
          <p:cNvPr id="10" name="Rectangle 9">
            <a:extLst>
              <a:ext uri="{FF2B5EF4-FFF2-40B4-BE49-F238E27FC236}">
                <a16:creationId xmlns:a16="http://schemas.microsoft.com/office/drawing/2014/main" id="{C968D514-C83C-435A-9C37-3259FE0A63D5}"/>
              </a:ext>
            </a:extLst>
          </p:cNvPr>
          <p:cNvSpPr/>
          <p:nvPr/>
        </p:nvSpPr>
        <p:spPr>
          <a:xfrm>
            <a:off x="269240" y="1524000"/>
            <a:ext cx="3845561" cy="4860022"/>
          </a:xfrm>
          <a:prstGeom prst="rect">
            <a:avLst/>
          </a:prstGeom>
        </p:spPr>
        <p:txBody>
          <a:bodyPr/>
          <a:lstStyle/>
          <a:p>
            <a:pPr lvl="0">
              <a:buChar char="•"/>
            </a:pPr>
            <a:endParaRPr lang="en-US" sz="2000" b="0" i="0" u="none" dirty="0">
              <a:latin typeface="+mn-lt"/>
            </a:endParaRPr>
          </a:p>
        </p:txBody>
      </p:sp>
      <p:grpSp>
        <p:nvGrpSpPr>
          <p:cNvPr id="23" name="Group 22">
            <a:extLst>
              <a:ext uri="{FF2B5EF4-FFF2-40B4-BE49-F238E27FC236}">
                <a16:creationId xmlns:a16="http://schemas.microsoft.com/office/drawing/2014/main" id="{A301B5A4-E9AC-4583-81EA-E088990C8299}"/>
              </a:ext>
            </a:extLst>
          </p:cNvPr>
          <p:cNvGrpSpPr/>
          <p:nvPr/>
        </p:nvGrpSpPr>
        <p:grpSpPr>
          <a:xfrm>
            <a:off x="842580" y="1760417"/>
            <a:ext cx="6807966" cy="4087736"/>
            <a:chOff x="4496729" y="1910143"/>
            <a:chExt cx="6807966" cy="4087736"/>
          </a:xfrm>
        </p:grpSpPr>
        <p:pic>
          <p:nvPicPr>
            <p:cNvPr id="24" name="Picture 23">
              <a:extLst>
                <a:ext uri="{FF2B5EF4-FFF2-40B4-BE49-F238E27FC236}">
                  <a16:creationId xmlns:a16="http://schemas.microsoft.com/office/drawing/2014/main" id="{D6B06BD4-1E86-451F-8F2A-D51DFB8EAB5D}"/>
                </a:ext>
              </a:extLst>
            </p:cNvPr>
            <p:cNvPicPr>
              <a:picLocks noChangeAspect="1"/>
            </p:cNvPicPr>
            <p:nvPr/>
          </p:nvPicPr>
          <p:blipFill>
            <a:blip r:embed="rId3"/>
            <a:stretch>
              <a:fillRect/>
            </a:stretch>
          </p:blipFill>
          <p:spPr>
            <a:xfrm>
              <a:off x="7248852" y="1910143"/>
              <a:ext cx="4055843" cy="4087736"/>
            </a:xfrm>
            <a:prstGeom prst="rect">
              <a:avLst/>
            </a:prstGeom>
          </p:spPr>
        </p:pic>
        <p:pic>
          <p:nvPicPr>
            <p:cNvPr id="25" name="Picture 24">
              <a:extLst>
                <a:ext uri="{FF2B5EF4-FFF2-40B4-BE49-F238E27FC236}">
                  <a16:creationId xmlns:a16="http://schemas.microsoft.com/office/drawing/2014/main" id="{3063DD77-DD40-4934-8A12-7021C363189E}"/>
                </a:ext>
              </a:extLst>
            </p:cNvPr>
            <p:cNvPicPr>
              <a:picLocks noChangeAspect="1"/>
            </p:cNvPicPr>
            <p:nvPr/>
          </p:nvPicPr>
          <p:blipFill>
            <a:blip r:embed="rId4"/>
            <a:stretch>
              <a:fillRect/>
            </a:stretch>
          </p:blipFill>
          <p:spPr>
            <a:xfrm>
              <a:off x="4496729" y="1910143"/>
              <a:ext cx="1942167" cy="4087736"/>
            </a:xfrm>
            <a:prstGeom prst="rect">
              <a:avLst/>
            </a:prstGeom>
          </p:spPr>
        </p:pic>
        <p:cxnSp>
          <p:nvCxnSpPr>
            <p:cNvPr id="26" name="Straight Arrow Connector 25">
              <a:extLst>
                <a:ext uri="{FF2B5EF4-FFF2-40B4-BE49-F238E27FC236}">
                  <a16:creationId xmlns:a16="http://schemas.microsoft.com/office/drawing/2014/main" id="{48C549FE-85B4-4AF2-98D8-4920CB842414}"/>
                </a:ext>
              </a:extLst>
            </p:cNvPr>
            <p:cNvCxnSpPr>
              <a:cxnSpLocks/>
            </p:cNvCxnSpPr>
            <p:nvPr/>
          </p:nvCxnSpPr>
          <p:spPr>
            <a:xfrm flipV="1">
              <a:off x="5282884" y="4661210"/>
              <a:ext cx="1786989" cy="83166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03467998"/>
      </p:ext>
    </p:extLst>
  </p:cSld>
  <p:clrMapOvr>
    <a:masterClrMapping/>
  </p:clrMapOvr>
  <p:transition>
    <p:fade/>
  </p:transition>
</p:sld>
</file>

<file path=ppt/slides/slide13.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Modern Team sites - Site Information</a:t>
            </a:r>
          </a:p>
        </p:txBody>
      </p:sp>
      <p:sp>
        <p:nvSpPr>
          <p:cNvPr id="6" name="Content Placeholder 5">
            <a:extLst>
              <a:ext uri="{FF2B5EF4-FFF2-40B4-BE49-F238E27FC236}">
                <a16:creationId xmlns:a16="http://schemas.microsoft.com/office/drawing/2014/main" id="{9075B948-6EE4-43A6-8A6C-46F78F0CFDAA}"/>
              </a:ext>
            </a:extLst>
          </p:cNvPr>
          <p:cNvSpPr>
            <a:spLocks noGrp="1"/>
          </p:cNvSpPr>
          <p:nvPr>
            <p:ph type="body" sz="quarter" idx="16"/>
          </p:nvPr>
        </p:nvSpPr>
        <p:spPr/>
        <p:txBody>
          <a:bodyPr/>
          <a:lstStyle/>
          <a:p>
            <a:pPr marL="342900" indent="-342900">
              <a:buFont typeface="Arial" panose="020B0604020202020204" pitchFamily="34" charset="0"/>
              <a:buChar char="•"/>
            </a:pPr>
            <a:r>
              <a:rPr lang="en-US" dirty="0"/>
              <a:t>Change the Site Name</a:t>
            </a:r>
          </a:p>
          <a:p>
            <a:pPr marL="342900" indent="-342900">
              <a:buFont typeface="Arial" panose="020B0604020202020204" pitchFamily="34" charset="0"/>
              <a:buChar char="•"/>
            </a:pPr>
            <a:r>
              <a:rPr lang="en-US" dirty="0"/>
              <a:t>Description</a:t>
            </a:r>
          </a:p>
          <a:p>
            <a:pPr marL="342900" indent="-342900">
              <a:buFont typeface="Arial" panose="020B0604020202020204" pitchFamily="34" charset="0"/>
              <a:buChar char="•"/>
            </a:pPr>
            <a:r>
              <a:rPr lang="en-US" dirty="0"/>
              <a:t>Privacy settings</a:t>
            </a:r>
          </a:p>
          <a:p>
            <a:pPr marL="342900" indent="-342900">
              <a:buFont typeface="Arial" panose="020B0604020202020204" pitchFamily="34" charset="0"/>
              <a:buChar char="•"/>
            </a:pPr>
            <a:r>
              <a:rPr lang="en-US" dirty="0"/>
              <a:t>Associate to a Hub site </a:t>
            </a:r>
          </a:p>
          <a:p>
            <a:pPr marL="342900" indent="-342900">
              <a:buFont typeface="Arial" panose="020B0604020202020204" pitchFamily="34" charset="0"/>
              <a:buChar char="•"/>
            </a:pPr>
            <a:r>
              <a:rPr lang="en-US" dirty="0"/>
              <a:t>and more </a:t>
            </a:r>
          </a:p>
        </p:txBody>
      </p:sp>
      <p:sp>
        <p:nvSpPr>
          <p:cNvPr id="19" name="Picture Placeholder 18">
            <a:extLst>
              <a:ext uri="{FF2B5EF4-FFF2-40B4-BE49-F238E27FC236}">
                <a16:creationId xmlns:a16="http://schemas.microsoft.com/office/drawing/2014/main" id="{84EF926C-E3F2-4BB9-91EA-A29426876502}"/>
              </a:ext>
            </a:extLst>
          </p:cNvPr>
          <p:cNvSpPr>
            <a:spLocks noGrp="1"/>
          </p:cNvSpPr>
          <p:nvPr>
            <p:ph type="pic" sz="quarter" idx="15"/>
          </p:nvPr>
        </p:nvSpPr>
        <p:spPr/>
      </p:sp>
      <p:grpSp>
        <p:nvGrpSpPr>
          <p:cNvPr id="11" name="Group 10">
            <a:extLst>
              <a:ext uri="{FF2B5EF4-FFF2-40B4-BE49-F238E27FC236}">
                <a16:creationId xmlns:a16="http://schemas.microsoft.com/office/drawing/2014/main" id="{73D79475-3B3A-41A3-A110-CDCD34EB261E}"/>
              </a:ext>
            </a:extLst>
          </p:cNvPr>
          <p:cNvGrpSpPr/>
          <p:nvPr/>
        </p:nvGrpSpPr>
        <p:grpSpPr>
          <a:xfrm>
            <a:off x="5714624" y="781705"/>
            <a:ext cx="6096116" cy="4860023"/>
            <a:chOff x="4480420" y="1189176"/>
            <a:chExt cx="6096116" cy="4860023"/>
          </a:xfrm>
        </p:grpSpPr>
        <p:pic>
          <p:nvPicPr>
            <p:cNvPr id="12" name="Picture 11">
              <a:extLst>
                <a:ext uri="{FF2B5EF4-FFF2-40B4-BE49-F238E27FC236}">
                  <a16:creationId xmlns:a16="http://schemas.microsoft.com/office/drawing/2014/main" id="{88C32907-C47C-4DBD-B2D8-A9D918B30092}"/>
                </a:ext>
              </a:extLst>
            </p:cNvPr>
            <p:cNvPicPr>
              <a:picLocks noChangeAspect="1"/>
            </p:cNvPicPr>
            <p:nvPr/>
          </p:nvPicPr>
          <p:blipFill>
            <a:blip r:embed="rId3"/>
            <a:stretch>
              <a:fillRect/>
            </a:stretch>
          </p:blipFill>
          <p:spPr>
            <a:xfrm>
              <a:off x="8111810" y="1189176"/>
              <a:ext cx="2464726" cy="4860023"/>
            </a:xfrm>
            <a:prstGeom prst="rect">
              <a:avLst/>
            </a:prstGeom>
          </p:spPr>
        </p:pic>
        <p:pic>
          <p:nvPicPr>
            <p:cNvPr id="13" name="Picture 12">
              <a:extLst>
                <a:ext uri="{FF2B5EF4-FFF2-40B4-BE49-F238E27FC236}">
                  <a16:creationId xmlns:a16="http://schemas.microsoft.com/office/drawing/2014/main" id="{060BA322-149A-4905-8570-BA5586DDAC76}"/>
                </a:ext>
              </a:extLst>
            </p:cNvPr>
            <p:cNvPicPr>
              <a:picLocks noChangeAspect="1"/>
            </p:cNvPicPr>
            <p:nvPr/>
          </p:nvPicPr>
          <p:blipFill>
            <a:blip r:embed="rId4"/>
            <a:stretch>
              <a:fillRect/>
            </a:stretch>
          </p:blipFill>
          <p:spPr>
            <a:xfrm>
              <a:off x="4480420" y="1222819"/>
              <a:ext cx="2999717" cy="4096312"/>
            </a:xfrm>
            <a:prstGeom prst="rect">
              <a:avLst/>
            </a:prstGeom>
          </p:spPr>
        </p:pic>
        <p:cxnSp>
          <p:nvCxnSpPr>
            <p:cNvPr id="14" name="Straight Arrow Connector 13">
              <a:extLst>
                <a:ext uri="{FF2B5EF4-FFF2-40B4-BE49-F238E27FC236}">
                  <a16:creationId xmlns:a16="http://schemas.microsoft.com/office/drawing/2014/main" id="{19F90422-3830-4EC7-A68B-8F7A068661EA}"/>
                </a:ext>
              </a:extLst>
            </p:cNvPr>
            <p:cNvCxnSpPr>
              <a:cxnSpLocks/>
            </p:cNvCxnSpPr>
            <p:nvPr/>
          </p:nvCxnSpPr>
          <p:spPr>
            <a:xfrm flipV="1">
              <a:off x="5810865" y="3013166"/>
              <a:ext cx="2300945" cy="300305"/>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CBBD5C0E-8840-481F-A85D-A92F38156EA5}"/>
              </a:ext>
            </a:extLst>
          </p:cNvPr>
          <p:cNvSpPr/>
          <p:nvPr/>
        </p:nvSpPr>
        <p:spPr>
          <a:xfrm>
            <a:off x="269240" y="1524000"/>
            <a:ext cx="3845561" cy="4860022"/>
          </a:xfrm>
          <a:prstGeom prst="rect">
            <a:avLst/>
          </a:prstGeom>
        </p:spPr>
        <p:txBody>
          <a:bodyPr/>
          <a:lstStyle/>
          <a:p>
            <a:pPr lvl="0">
              <a:buChar char="•"/>
            </a:pPr>
            <a:endParaRPr lang="en-US" sz="2000" b="0" i="0" u="none" dirty="0"/>
          </a:p>
        </p:txBody>
      </p:sp>
    </p:spTree>
    <p:extLst>
      <p:ext uri="{BB962C8B-B14F-4D97-AF65-F5344CB8AC3E}">
        <p14:creationId xmlns:p14="http://schemas.microsoft.com/office/powerpoint/2010/main" val="4105247623"/>
      </p:ext>
    </p:extLst>
  </p:cSld>
  <p:clrMapOvr>
    <a:masterClrMapping/>
  </p:clrMapOvr>
  <p:transition>
    <p:fade/>
  </p:transition>
</p:sld>
</file>

<file path=ppt/slides/slide14.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AF33B-D376-6D38-724A-DFB871DBD82B}"/>
              </a:ext>
            </a:extLst>
          </p:cNvPr>
          <p:cNvSpPr>
            <a:spLocks noGrp="1"/>
          </p:cNvSpPr>
          <p:nvPr>
            <p:ph type="title"/>
          </p:nvPr>
        </p:nvSpPr>
        <p:spPr/>
        <p:txBody>
          <a:bodyPr/>
          <a:lstStyle/>
          <a:p>
            <a:r>
              <a:rPr lang="en-US" dirty="0"/>
              <a:t>Modern Team sites – site templates </a:t>
            </a:r>
          </a:p>
        </p:txBody>
      </p:sp>
      <p:sp>
        <p:nvSpPr>
          <p:cNvPr id="3" name="Text Placeholder 2">
            <a:extLst>
              <a:ext uri="{FF2B5EF4-FFF2-40B4-BE49-F238E27FC236}">
                <a16:creationId xmlns:a16="http://schemas.microsoft.com/office/drawing/2014/main" id="{CF3FFB9B-EE45-FF42-3F1E-97CFC2782B7C}"/>
              </a:ext>
            </a:extLst>
          </p:cNvPr>
          <p:cNvSpPr>
            <a:spLocks noGrp="1"/>
          </p:cNvSpPr>
          <p:nvPr>
            <p:ph type="body" sz="quarter" idx="16"/>
          </p:nvPr>
        </p:nvSpPr>
        <p:spPr/>
        <p:txBody>
          <a:bodyPr>
            <a:normAutofit fontScale="92500" lnSpcReduction="10000"/>
          </a:bodyPr>
          <a:lstStyle/>
          <a:p>
            <a:r>
              <a:rPr lang="en-US" dirty="0"/>
              <a:t>Available Templates:</a:t>
            </a:r>
          </a:p>
          <a:p>
            <a:pPr marL="342900" indent="-342900">
              <a:buFont typeface="Arial" panose="020B0604020202020204" pitchFamily="34" charset="0"/>
              <a:buChar char="•"/>
            </a:pPr>
            <a:r>
              <a:rPr lang="en-US" dirty="0"/>
              <a:t>Crisis Communication </a:t>
            </a:r>
          </a:p>
          <a:p>
            <a:pPr marL="342900" indent="-342900">
              <a:buFont typeface="Arial" panose="020B0604020202020204" pitchFamily="34" charset="0"/>
              <a:buChar char="•"/>
            </a:pPr>
            <a:r>
              <a:rPr lang="en-US" dirty="0"/>
              <a:t>Employee Onboarding </a:t>
            </a:r>
          </a:p>
          <a:p>
            <a:pPr marL="342900" indent="-342900">
              <a:buFont typeface="Arial" panose="020B0604020202020204" pitchFamily="34" charset="0"/>
              <a:buChar char="•"/>
            </a:pPr>
            <a:r>
              <a:rPr lang="en-US" dirty="0"/>
              <a:t>Event Planning</a:t>
            </a:r>
          </a:p>
          <a:p>
            <a:pPr marL="342900" indent="-342900">
              <a:buFont typeface="Arial" panose="020B0604020202020204" pitchFamily="34" charset="0"/>
              <a:buChar char="•"/>
            </a:pPr>
            <a:r>
              <a:rPr lang="en-US" dirty="0"/>
              <a:t>IT Help Desk</a:t>
            </a:r>
          </a:p>
          <a:p>
            <a:pPr marL="342900" indent="-342900">
              <a:buFont typeface="Arial" panose="020B0604020202020204" pitchFamily="34" charset="0"/>
              <a:buChar char="•"/>
            </a:pPr>
            <a:r>
              <a:rPr lang="en-US" dirty="0"/>
              <a:t>Project Management</a:t>
            </a:r>
          </a:p>
          <a:p>
            <a:pPr marL="342900" indent="-342900">
              <a:buFont typeface="Arial" panose="020B0604020202020204" pitchFamily="34" charset="0"/>
              <a:buChar char="•"/>
            </a:pPr>
            <a:r>
              <a:rPr lang="en-US" dirty="0"/>
              <a:t>Retail Management </a:t>
            </a:r>
          </a:p>
          <a:p>
            <a:pPr marL="342900" indent="-342900">
              <a:buFont typeface="Arial" panose="020B0604020202020204" pitchFamily="34" charset="0"/>
              <a:buChar char="•"/>
            </a:pPr>
            <a:r>
              <a:rPr lang="en-US" dirty="0"/>
              <a:t>Store collaboration</a:t>
            </a:r>
          </a:p>
          <a:p>
            <a:pPr marL="342900" indent="-342900">
              <a:buFont typeface="Arial" panose="020B0604020202020204" pitchFamily="34" charset="0"/>
              <a:buChar char="•"/>
            </a:pPr>
            <a:r>
              <a:rPr lang="en-US" dirty="0" err="1"/>
              <a:t>Syntex</a:t>
            </a:r>
            <a:r>
              <a:rPr lang="en-US" dirty="0"/>
              <a:t> Contracts Management</a:t>
            </a:r>
          </a:p>
          <a:p>
            <a:pPr marL="342900" indent="-342900">
              <a:buFont typeface="Arial" panose="020B0604020202020204" pitchFamily="34" charset="0"/>
              <a:buChar char="•"/>
            </a:pPr>
            <a:r>
              <a:rPr lang="en-US" dirty="0"/>
              <a:t>Team Collaboration</a:t>
            </a:r>
          </a:p>
          <a:p>
            <a:pPr marL="342900" indent="-342900">
              <a:buFont typeface="Arial" panose="020B0604020202020204" pitchFamily="34" charset="0"/>
              <a:buChar char="•"/>
            </a:pPr>
            <a:r>
              <a:rPr lang="en-US" dirty="0"/>
              <a:t>Training and Courses </a:t>
            </a:r>
          </a:p>
          <a:p>
            <a:pPr marL="342900" indent="-342900">
              <a:buFont typeface="Arial" panose="020B0604020202020204" pitchFamily="34" charset="0"/>
              <a:buChar char="•"/>
            </a:pPr>
            <a:r>
              <a:rPr lang="en-US" dirty="0"/>
              <a:t>Training and Development team </a:t>
            </a:r>
          </a:p>
        </p:txBody>
      </p:sp>
      <p:sp>
        <p:nvSpPr>
          <p:cNvPr id="4" name="Picture Placeholder 3">
            <a:extLst>
              <a:ext uri="{FF2B5EF4-FFF2-40B4-BE49-F238E27FC236}">
                <a16:creationId xmlns:a16="http://schemas.microsoft.com/office/drawing/2014/main" id="{290BE87F-E403-10A6-D104-93011DB4073D}"/>
              </a:ext>
            </a:extLst>
          </p:cNvPr>
          <p:cNvSpPr>
            <a:spLocks noGrp="1"/>
          </p:cNvSpPr>
          <p:nvPr>
            <p:ph type="pic" sz="quarter" idx="15"/>
          </p:nvPr>
        </p:nvSpPr>
        <p:spPr/>
      </p:sp>
      <p:pic>
        <p:nvPicPr>
          <p:cNvPr id="1044" name="Picture 20" descr="Preview of the Employee onboarding team SharePoint site template. ">
            <a:extLst>
              <a:ext uri="{FF2B5EF4-FFF2-40B4-BE49-F238E27FC236}">
                <a16:creationId xmlns:a16="http://schemas.microsoft.com/office/drawing/2014/main" id="{E85FD9EB-5CCF-CDDB-D3F9-8B869A8402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9112" y="320040"/>
            <a:ext cx="3114675" cy="2447925"/>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Image of the development team site template">
            <a:extLst>
              <a:ext uri="{FF2B5EF4-FFF2-40B4-BE49-F238E27FC236}">
                <a16:creationId xmlns:a16="http://schemas.microsoft.com/office/drawing/2014/main" id="{30EFD27F-1877-DA7E-88CE-8CFB30C780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5397" y="4281486"/>
            <a:ext cx="3114675" cy="2162175"/>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page preview for retail management">
            <a:extLst>
              <a:ext uri="{FF2B5EF4-FFF2-40B4-BE49-F238E27FC236}">
                <a16:creationId xmlns:a16="http://schemas.microsoft.com/office/drawing/2014/main" id="{89EA00E5-01E0-87A6-3A61-6CAE4EB18D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1569" y="2252662"/>
            <a:ext cx="3114675" cy="235267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Image of the training site">
            <a:extLst>
              <a:ext uri="{FF2B5EF4-FFF2-40B4-BE49-F238E27FC236}">
                <a16:creationId xmlns:a16="http://schemas.microsoft.com/office/drawing/2014/main" id="{193A47CE-B42A-759B-5C57-F357DB6321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1794" y="4291011"/>
            <a:ext cx="3114675" cy="215265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Image of the event management site template">
            <a:extLst>
              <a:ext uri="{FF2B5EF4-FFF2-40B4-BE49-F238E27FC236}">
                <a16:creationId xmlns:a16="http://schemas.microsoft.com/office/drawing/2014/main" id="{440247A8-0BE7-F62D-A784-D57B4BC57A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79217" y="355600"/>
            <a:ext cx="3114675" cy="2105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171792"/>
      </p:ext>
    </p:extLst>
  </p:cSld>
  <p:clrMapOvr>
    <a:masterClrMapping/>
  </p:clrMapOvr>
</p:sld>
</file>

<file path=ppt/slides/slide15.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65A79-E8F1-35FF-C78C-8163B9CC4BFB}"/>
              </a:ext>
            </a:extLst>
          </p:cNvPr>
          <p:cNvSpPr>
            <a:spLocks noGrp="1"/>
          </p:cNvSpPr>
          <p:nvPr>
            <p:ph type="title"/>
          </p:nvPr>
        </p:nvSpPr>
        <p:spPr/>
        <p:txBody>
          <a:bodyPr/>
          <a:lstStyle/>
          <a:p>
            <a:r>
              <a:rPr lang="en-US" dirty="0"/>
              <a:t>Site Template</a:t>
            </a:r>
          </a:p>
        </p:txBody>
      </p:sp>
      <p:sp>
        <p:nvSpPr>
          <p:cNvPr id="3" name="Text Placeholder 2">
            <a:extLst>
              <a:ext uri="{FF2B5EF4-FFF2-40B4-BE49-F238E27FC236}">
                <a16:creationId xmlns:a16="http://schemas.microsoft.com/office/drawing/2014/main" id="{1EE922F5-FB42-1821-CDCF-58D109D7A7DA}"/>
              </a:ext>
            </a:extLst>
          </p:cNvPr>
          <p:cNvSpPr>
            <a:spLocks noGrp="1"/>
          </p:cNvSpPr>
          <p:nvPr>
            <p:ph type="body" sz="quarter" idx="16"/>
          </p:nvPr>
        </p:nvSpPr>
        <p:spPr/>
        <p:txBody>
          <a:bodyPr/>
          <a:lstStyle/>
          <a:p>
            <a:pPr marL="342900" indent="-342900">
              <a:buFont typeface="Arial" panose="020B0604020202020204" pitchFamily="34" charset="0"/>
              <a:buChar char="•"/>
            </a:pPr>
            <a:r>
              <a:rPr lang="en-US" dirty="0"/>
              <a:t>Select Setting gear</a:t>
            </a:r>
          </a:p>
          <a:p>
            <a:pPr marL="342900" indent="-342900">
              <a:buFont typeface="Arial" panose="020B0604020202020204" pitchFamily="34" charset="0"/>
              <a:buChar char="•"/>
            </a:pPr>
            <a:r>
              <a:rPr lang="en-US" dirty="0"/>
              <a:t>Apply Site template</a:t>
            </a:r>
          </a:p>
          <a:p>
            <a:pPr marL="342900" indent="-342900">
              <a:buFont typeface="Arial" panose="020B0604020202020204" pitchFamily="34" charset="0"/>
              <a:buChar char="•"/>
            </a:pPr>
            <a:r>
              <a:rPr lang="en-US" dirty="0"/>
              <a:t>Pick from Microsoft templates or from your organization. </a:t>
            </a:r>
          </a:p>
        </p:txBody>
      </p:sp>
      <p:sp>
        <p:nvSpPr>
          <p:cNvPr id="4" name="Picture Placeholder 3">
            <a:extLst>
              <a:ext uri="{FF2B5EF4-FFF2-40B4-BE49-F238E27FC236}">
                <a16:creationId xmlns:a16="http://schemas.microsoft.com/office/drawing/2014/main" id="{7E64C460-9369-B395-2E22-EDA4C44261AF}"/>
              </a:ext>
            </a:extLst>
          </p:cNvPr>
          <p:cNvSpPr>
            <a:spLocks noGrp="1"/>
          </p:cNvSpPr>
          <p:nvPr>
            <p:ph type="pic" sz="quarter" idx="15"/>
          </p:nvPr>
        </p:nvSpPr>
        <p:spPr/>
      </p:sp>
      <p:pic>
        <p:nvPicPr>
          <p:cNvPr id="6" name="Picture 5">
            <a:extLst>
              <a:ext uri="{FF2B5EF4-FFF2-40B4-BE49-F238E27FC236}">
                <a16:creationId xmlns:a16="http://schemas.microsoft.com/office/drawing/2014/main" id="{BA92F09C-595D-774E-F5F6-5A210F38B8D1}"/>
              </a:ext>
            </a:extLst>
          </p:cNvPr>
          <p:cNvPicPr>
            <a:picLocks noChangeAspect="1"/>
          </p:cNvPicPr>
          <p:nvPr/>
        </p:nvPicPr>
        <p:blipFill>
          <a:blip r:embed="rId2"/>
          <a:stretch>
            <a:fillRect/>
          </a:stretch>
        </p:blipFill>
        <p:spPr>
          <a:xfrm>
            <a:off x="6858435" y="1760999"/>
            <a:ext cx="3397425" cy="3581584"/>
          </a:xfrm>
          <a:prstGeom prst="rect">
            <a:avLst/>
          </a:prstGeom>
        </p:spPr>
      </p:pic>
      <p:pic>
        <p:nvPicPr>
          <p:cNvPr id="8" name="Picture 7">
            <a:extLst>
              <a:ext uri="{FF2B5EF4-FFF2-40B4-BE49-F238E27FC236}">
                <a16:creationId xmlns:a16="http://schemas.microsoft.com/office/drawing/2014/main" id="{FCBA6196-9EE0-9424-2B3F-4499E8B700DA}"/>
              </a:ext>
            </a:extLst>
          </p:cNvPr>
          <p:cNvPicPr>
            <a:picLocks noChangeAspect="1"/>
          </p:cNvPicPr>
          <p:nvPr/>
        </p:nvPicPr>
        <p:blipFill>
          <a:blip r:embed="rId3"/>
          <a:stretch>
            <a:fillRect/>
          </a:stretch>
        </p:blipFill>
        <p:spPr>
          <a:xfrm>
            <a:off x="5444941" y="1583080"/>
            <a:ext cx="6541934" cy="4093468"/>
          </a:xfrm>
          <a:prstGeom prst="rect">
            <a:avLst/>
          </a:prstGeom>
        </p:spPr>
      </p:pic>
    </p:spTree>
    <p:extLst>
      <p:ext uri="{BB962C8B-B14F-4D97-AF65-F5344CB8AC3E}">
        <p14:creationId xmlns:p14="http://schemas.microsoft.com/office/powerpoint/2010/main" val="2347131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7" y="320040"/>
            <a:ext cx="4352926" cy="461665"/>
          </a:xfrm>
        </p:spPr>
        <p:txBody>
          <a:bodyPr/>
          <a:lstStyle/>
          <a:p>
            <a:r>
              <a:rPr lang="en-US" dirty="0"/>
              <a:t>Communication site (Modern)</a:t>
            </a:r>
          </a:p>
        </p:txBody>
      </p:sp>
      <p:sp>
        <p:nvSpPr>
          <p:cNvPr id="9" name="Text Placeholder 8">
            <a:extLst>
              <a:ext uri="{FF2B5EF4-FFF2-40B4-BE49-F238E27FC236}">
                <a16:creationId xmlns:a16="http://schemas.microsoft.com/office/drawing/2014/main" id="{6A7129F1-974E-4D62-8908-6E422F7C0A77}"/>
              </a:ext>
            </a:extLst>
          </p:cNvPr>
          <p:cNvSpPr>
            <a:spLocks noGrp="1"/>
          </p:cNvSpPr>
          <p:nvPr>
            <p:ph type="body" sz="quarter" idx="16"/>
          </p:nvPr>
        </p:nvSpPr>
        <p:spPr>
          <a:xfrm>
            <a:off x="655320" y="1408113"/>
            <a:ext cx="4352925" cy="4819650"/>
          </a:xfrm>
        </p:spPr>
        <p:txBody>
          <a:bodyPr/>
          <a:lstStyle/>
          <a:p>
            <a:pPr marL="342900" lvl="0" indent="-342900">
              <a:buFont typeface="Arial" panose="020B0604020202020204" pitchFamily="34" charset="0"/>
              <a:buChar char="•"/>
            </a:pPr>
            <a:r>
              <a:rPr lang="en-US" dirty="0"/>
              <a:t>Recommended versus classic publishing site</a:t>
            </a:r>
          </a:p>
          <a:p>
            <a:pPr marL="342900" lvl="0" indent="-342900">
              <a:buFont typeface="Arial" panose="020B0604020202020204" pitchFamily="34" charset="0"/>
              <a:buChar char="•"/>
            </a:pPr>
            <a:r>
              <a:rPr lang="en-US" dirty="0"/>
              <a:t>A great place to share information with others</a:t>
            </a:r>
          </a:p>
          <a:p>
            <a:pPr marL="342900" lvl="0" indent="-342900">
              <a:buFont typeface="Arial" panose="020B0604020202020204" pitchFamily="34" charset="0"/>
              <a:buChar char="•"/>
            </a:pPr>
            <a:r>
              <a:rPr lang="en-US" dirty="0"/>
              <a:t>Share news, reports, statuses, and other information in a visually compelling format.</a:t>
            </a:r>
          </a:p>
          <a:p>
            <a:pPr marL="342900" lvl="0" indent="-342900">
              <a:buFont typeface="Arial" panose="020B0604020202020204" pitchFamily="34" charset="0"/>
              <a:buChar char="•"/>
            </a:pPr>
            <a:r>
              <a:rPr lang="en-US" dirty="0"/>
              <a:t>Not Microsoft 365 Group connected</a:t>
            </a:r>
          </a:p>
          <a:p>
            <a:endParaRPr lang="en-US" dirty="0"/>
          </a:p>
        </p:txBody>
      </p:sp>
      <p:sp>
        <p:nvSpPr>
          <p:cNvPr id="18" name="Picture Placeholder 17">
            <a:extLst>
              <a:ext uri="{FF2B5EF4-FFF2-40B4-BE49-F238E27FC236}">
                <a16:creationId xmlns:a16="http://schemas.microsoft.com/office/drawing/2014/main" id="{6B45A2F0-BB3F-4F34-8B5F-DEB51DCAF28C}"/>
              </a:ext>
            </a:extLst>
          </p:cNvPr>
          <p:cNvSpPr>
            <a:spLocks noGrp="1"/>
          </p:cNvSpPr>
          <p:nvPr>
            <p:ph type="pic" sz="quarter" idx="15"/>
          </p:nvPr>
        </p:nvSpPr>
        <p:spPr/>
      </p:sp>
      <p:pic>
        <p:nvPicPr>
          <p:cNvPr id="4" name="Picture 3">
            <a:extLst>
              <a:ext uri="{FF2B5EF4-FFF2-40B4-BE49-F238E27FC236}">
                <a16:creationId xmlns:a16="http://schemas.microsoft.com/office/drawing/2014/main" id="{A746372F-2A73-1B30-3654-228818D3F7F0}"/>
              </a:ext>
            </a:extLst>
          </p:cNvPr>
          <p:cNvPicPr>
            <a:picLocks noChangeAspect="1"/>
          </p:cNvPicPr>
          <p:nvPr/>
        </p:nvPicPr>
        <p:blipFill>
          <a:blip r:embed="rId3"/>
          <a:stretch>
            <a:fillRect/>
          </a:stretch>
        </p:blipFill>
        <p:spPr>
          <a:xfrm>
            <a:off x="5612397" y="1589313"/>
            <a:ext cx="6300569" cy="2883311"/>
          </a:xfrm>
          <a:prstGeom prst="rect">
            <a:avLst/>
          </a:prstGeom>
        </p:spPr>
      </p:pic>
    </p:spTree>
    <p:extLst>
      <p:ext uri="{BB962C8B-B14F-4D97-AF65-F5344CB8AC3E}">
        <p14:creationId xmlns:p14="http://schemas.microsoft.com/office/powerpoint/2010/main" val="1177336380"/>
      </p:ext>
    </p:extLst>
  </p:cSld>
  <p:clrMapOvr>
    <a:masterClrMapping/>
  </p:clrMapOvr>
  <p:transition>
    <p:fade/>
  </p:transition>
</p:sld>
</file>

<file path=ppt/slides/slide18.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2922" y="352760"/>
            <a:ext cx="4352925" cy="460375"/>
          </a:xfrm>
        </p:spPr>
        <p:txBody>
          <a:bodyPr/>
          <a:lstStyle/>
          <a:p>
            <a:r>
              <a:rPr lang="en-US" dirty="0"/>
              <a:t>Communication site</a:t>
            </a:r>
          </a:p>
        </p:txBody>
      </p:sp>
      <p:sp>
        <p:nvSpPr>
          <p:cNvPr id="14" name="Text Placeholder 13">
            <a:extLst>
              <a:ext uri="{FF2B5EF4-FFF2-40B4-BE49-F238E27FC236}">
                <a16:creationId xmlns:a16="http://schemas.microsoft.com/office/drawing/2014/main" id="{84643EEE-F92C-490F-B286-08CD6CA60890}"/>
              </a:ext>
            </a:extLst>
          </p:cNvPr>
          <p:cNvSpPr>
            <a:spLocks noGrp="1"/>
          </p:cNvSpPr>
          <p:nvPr>
            <p:ph type="body" sz="quarter" idx="16"/>
          </p:nvPr>
        </p:nvSpPr>
        <p:spPr>
          <a:xfrm>
            <a:off x="655639" y="1408113"/>
            <a:ext cx="3472530" cy="4819650"/>
          </a:xfrm>
        </p:spPr>
        <p:txBody>
          <a:bodyPr>
            <a:normAutofit fontScale="85000" lnSpcReduction="20000"/>
          </a:bodyPr>
          <a:lstStyle/>
          <a:p>
            <a:pPr marL="342900" lvl="0" indent="-342900">
              <a:buFont typeface="Arial" panose="020B0604020202020204" pitchFamily="34" charset="0"/>
              <a:buChar char="•"/>
            </a:pPr>
            <a:r>
              <a:rPr lang="en-US" dirty="0"/>
              <a:t>Use the Hero web part to bring focus and visual interest to your page. </a:t>
            </a:r>
          </a:p>
          <a:p>
            <a:pPr marL="342900" lvl="0" indent="-342900">
              <a:buFont typeface="Arial" panose="020B0604020202020204" pitchFamily="34" charset="0"/>
              <a:buChar char="•"/>
            </a:pPr>
            <a:r>
              <a:rPr lang="en-US" dirty="0"/>
              <a:t>Display up to five items in the Hero web part</a:t>
            </a:r>
          </a:p>
          <a:p>
            <a:pPr marL="342900" lvl="0" indent="-342900">
              <a:buFont typeface="Arial" panose="020B0604020202020204" pitchFamily="34" charset="0"/>
              <a:buChar char="•"/>
            </a:pPr>
            <a:r>
              <a:rPr lang="en-US" dirty="0"/>
              <a:t>Keep everyone in the loop and engage your audience with important or interesting stories by using the News web part on your page or site. </a:t>
            </a:r>
          </a:p>
          <a:p>
            <a:pPr marL="342900" lvl="0" indent="-342900">
              <a:buFont typeface="Arial" panose="020B0604020202020204" pitchFamily="34" charset="0"/>
              <a:buChar char="•"/>
            </a:pPr>
            <a:r>
              <a:rPr lang="en-US" dirty="0"/>
              <a:t>Use the Highlighted content web part to dynamically display content from a document library, a site, a site collection, or all sites. </a:t>
            </a:r>
          </a:p>
        </p:txBody>
      </p:sp>
      <p:sp>
        <p:nvSpPr>
          <p:cNvPr id="17" name="Picture Placeholder 16">
            <a:extLst>
              <a:ext uri="{FF2B5EF4-FFF2-40B4-BE49-F238E27FC236}">
                <a16:creationId xmlns:a16="http://schemas.microsoft.com/office/drawing/2014/main" id="{29E7D5BE-1E22-47F0-AEF0-0990C1C6CAE3}"/>
              </a:ext>
            </a:extLst>
          </p:cNvPr>
          <p:cNvSpPr>
            <a:spLocks noGrp="1"/>
          </p:cNvSpPr>
          <p:nvPr>
            <p:ph type="pic" sz="quarter" idx="15"/>
          </p:nvPr>
        </p:nvSpPr>
        <p:spPr>
          <a:xfrm>
            <a:off x="4395537" y="0"/>
            <a:ext cx="7796145" cy="6858000"/>
          </a:xfrm>
        </p:spPr>
      </p:sp>
      <p:pic>
        <p:nvPicPr>
          <p:cNvPr id="5" name="Picture 4">
            <a:extLst>
              <a:ext uri="{FF2B5EF4-FFF2-40B4-BE49-F238E27FC236}">
                <a16:creationId xmlns:a16="http://schemas.microsoft.com/office/drawing/2014/main" id="{96989FAB-49C0-4B65-9468-29E3B897BED8}"/>
              </a:ext>
            </a:extLst>
          </p:cNvPr>
          <p:cNvPicPr>
            <a:picLocks noChangeAspect="1"/>
          </p:cNvPicPr>
          <p:nvPr/>
        </p:nvPicPr>
        <p:blipFill>
          <a:blip r:embed="rId3"/>
          <a:stretch>
            <a:fillRect/>
          </a:stretch>
        </p:blipFill>
        <p:spPr>
          <a:xfrm>
            <a:off x="4899232" y="1389185"/>
            <a:ext cx="6759090" cy="3055137"/>
          </a:xfrm>
          <a:prstGeom prst="rect">
            <a:avLst/>
          </a:prstGeom>
        </p:spPr>
      </p:pic>
      <p:pic>
        <p:nvPicPr>
          <p:cNvPr id="7" name="Picture 6">
            <a:extLst>
              <a:ext uri="{FF2B5EF4-FFF2-40B4-BE49-F238E27FC236}">
                <a16:creationId xmlns:a16="http://schemas.microsoft.com/office/drawing/2014/main" id="{CADDE8BF-092F-45F5-8A1D-E2739177B5D2}"/>
              </a:ext>
            </a:extLst>
          </p:cNvPr>
          <p:cNvPicPr>
            <a:picLocks noChangeAspect="1"/>
          </p:cNvPicPr>
          <p:nvPr/>
        </p:nvPicPr>
        <p:blipFill>
          <a:blip r:embed="rId4"/>
          <a:stretch>
            <a:fillRect/>
          </a:stretch>
        </p:blipFill>
        <p:spPr>
          <a:xfrm>
            <a:off x="4899232" y="1430515"/>
            <a:ext cx="6974205" cy="4038300"/>
          </a:xfrm>
          <a:prstGeom prst="rect">
            <a:avLst/>
          </a:prstGeom>
        </p:spPr>
      </p:pic>
      <p:pic>
        <p:nvPicPr>
          <p:cNvPr id="8" name="Picture 7">
            <a:extLst>
              <a:ext uri="{FF2B5EF4-FFF2-40B4-BE49-F238E27FC236}">
                <a16:creationId xmlns:a16="http://schemas.microsoft.com/office/drawing/2014/main" id="{4C0370FF-BA16-4BD0-AB0A-7D2807BDEB90}"/>
              </a:ext>
            </a:extLst>
          </p:cNvPr>
          <p:cNvPicPr>
            <a:picLocks noChangeAspect="1"/>
          </p:cNvPicPr>
          <p:nvPr/>
        </p:nvPicPr>
        <p:blipFill>
          <a:blip r:embed="rId5"/>
          <a:stretch>
            <a:fillRect/>
          </a:stretch>
        </p:blipFill>
        <p:spPr>
          <a:xfrm>
            <a:off x="4795503" y="1235854"/>
            <a:ext cx="7299304" cy="4038300"/>
          </a:xfrm>
          <a:prstGeom prst="rect">
            <a:avLst/>
          </a:prstGeom>
        </p:spPr>
      </p:pic>
    </p:spTree>
    <p:extLst>
      <p:ext uri="{BB962C8B-B14F-4D97-AF65-F5344CB8AC3E}">
        <p14:creationId xmlns:p14="http://schemas.microsoft.com/office/powerpoint/2010/main" val="41106731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AF33B-D376-6D38-724A-DFB871DBD82B}"/>
              </a:ext>
            </a:extLst>
          </p:cNvPr>
          <p:cNvSpPr>
            <a:spLocks noGrp="1"/>
          </p:cNvSpPr>
          <p:nvPr>
            <p:ph type="title"/>
          </p:nvPr>
        </p:nvSpPr>
        <p:spPr/>
        <p:txBody>
          <a:bodyPr/>
          <a:lstStyle/>
          <a:p>
            <a:r>
              <a:rPr lang="en-US" dirty="0"/>
              <a:t>Modern Team sites – site templates </a:t>
            </a:r>
          </a:p>
        </p:txBody>
      </p:sp>
      <p:sp>
        <p:nvSpPr>
          <p:cNvPr id="3" name="Text Placeholder 2">
            <a:extLst>
              <a:ext uri="{FF2B5EF4-FFF2-40B4-BE49-F238E27FC236}">
                <a16:creationId xmlns:a16="http://schemas.microsoft.com/office/drawing/2014/main" id="{CF3FFB9B-EE45-FF42-3F1E-97CFC2782B7C}"/>
              </a:ext>
            </a:extLst>
          </p:cNvPr>
          <p:cNvSpPr>
            <a:spLocks noGrp="1"/>
          </p:cNvSpPr>
          <p:nvPr>
            <p:ph type="body" sz="quarter" idx="16"/>
          </p:nvPr>
        </p:nvSpPr>
        <p:spPr/>
        <p:txBody>
          <a:bodyPr>
            <a:normAutofit fontScale="92500" lnSpcReduction="10000"/>
          </a:bodyPr>
          <a:lstStyle/>
          <a:p>
            <a:r>
              <a:rPr lang="en-US" dirty="0"/>
              <a:t>Available Templates:</a:t>
            </a:r>
          </a:p>
          <a:p>
            <a:pPr marL="342900" indent="-342900">
              <a:buFont typeface="Arial" panose="020B0604020202020204" pitchFamily="34" charset="0"/>
              <a:buChar char="•"/>
            </a:pPr>
            <a:r>
              <a:rPr lang="en-US" dirty="0"/>
              <a:t>Crisis management </a:t>
            </a:r>
          </a:p>
          <a:p>
            <a:pPr marL="342900" indent="-342900">
              <a:buFont typeface="Arial" panose="020B0604020202020204" pitchFamily="34" charset="0"/>
              <a:buChar char="•"/>
            </a:pPr>
            <a:r>
              <a:rPr lang="en-US" dirty="0"/>
              <a:t>Department</a:t>
            </a:r>
          </a:p>
          <a:p>
            <a:pPr marL="342900" indent="-342900">
              <a:buFont typeface="Arial" panose="020B0604020202020204" pitchFamily="34" charset="0"/>
              <a:buChar char="•"/>
            </a:pPr>
            <a:r>
              <a:rPr lang="en-US" dirty="0"/>
              <a:t>Human Resources</a:t>
            </a:r>
          </a:p>
          <a:p>
            <a:pPr marL="342900" indent="-342900">
              <a:buFont typeface="Arial" panose="020B0604020202020204" pitchFamily="34" charset="0"/>
              <a:buChar char="•"/>
            </a:pPr>
            <a:r>
              <a:rPr lang="en-US" dirty="0"/>
              <a:t>Event</a:t>
            </a:r>
          </a:p>
          <a:p>
            <a:pPr marL="342900" indent="-342900">
              <a:buFont typeface="Arial" panose="020B0604020202020204" pitchFamily="34" charset="0"/>
              <a:buChar char="•"/>
            </a:pPr>
            <a:r>
              <a:rPr lang="en-US" dirty="0"/>
              <a:t>Leadership Connection</a:t>
            </a:r>
          </a:p>
          <a:p>
            <a:pPr marL="342900" indent="-342900">
              <a:buFont typeface="Arial" panose="020B0604020202020204" pitchFamily="34" charset="0"/>
              <a:buChar char="•"/>
            </a:pPr>
            <a:r>
              <a:rPr lang="en-US" dirty="0"/>
              <a:t>Learning Central</a:t>
            </a:r>
          </a:p>
          <a:p>
            <a:pPr marL="342900" indent="-342900">
              <a:buFont typeface="Arial" panose="020B0604020202020204" pitchFamily="34" charset="0"/>
              <a:buChar char="•"/>
            </a:pPr>
            <a:r>
              <a:rPr lang="en-US" dirty="0"/>
              <a:t>New employee onboarding</a:t>
            </a:r>
          </a:p>
          <a:p>
            <a:pPr marL="342900" indent="-342900">
              <a:buFont typeface="Arial" panose="020B0604020202020204" pitchFamily="34" charset="0"/>
              <a:buChar char="•"/>
            </a:pPr>
            <a:r>
              <a:rPr lang="en-US" dirty="0"/>
              <a:t>Showcase</a:t>
            </a:r>
          </a:p>
          <a:p>
            <a:pPr marL="342900" indent="-342900">
              <a:buFont typeface="Arial" panose="020B0604020202020204" pitchFamily="34" charset="0"/>
              <a:buChar char="•"/>
            </a:pPr>
            <a:r>
              <a:rPr lang="en-US" dirty="0"/>
              <a:t>Topic</a:t>
            </a:r>
          </a:p>
          <a:p>
            <a:pPr marL="342900" indent="-342900">
              <a:buFont typeface="Arial" panose="020B0604020202020204" pitchFamily="34" charset="0"/>
              <a:buChar char="•"/>
            </a:pPr>
            <a:r>
              <a:rPr lang="en-US" dirty="0"/>
              <a:t>Volunteer Center</a:t>
            </a:r>
          </a:p>
          <a:p>
            <a:pPr marL="342900" indent="-342900">
              <a:buFont typeface="Arial" panose="020B0604020202020204" pitchFamily="34" charset="0"/>
              <a:buChar char="•"/>
            </a:pPr>
            <a:r>
              <a:rPr lang="en-US" dirty="0"/>
              <a:t>Blank</a:t>
            </a:r>
          </a:p>
        </p:txBody>
      </p:sp>
      <p:sp>
        <p:nvSpPr>
          <p:cNvPr id="4" name="Picture Placeholder 3">
            <a:extLst>
              <a:ext uri="{FF2B5EF4-FFF2-40B4-BE49-F238E27FC236}">
                <a16:creationId xmlns:a16="http://schemas.microsoft.com/office/drawing/2014/main" id="{290BE87F-E403-10A6-D104-93011DB4073D}"/>
              </a:ext>
            </a:extLst>
          </p:cNvPr>
          <p:cNvSpPr>
            <a:spLocks noGrp="1"/>
          </p:cNvSpPr>
          <p:nvPr>
            <p:ph type="pic" sz="quarter" idx="15"/>
          </p:nvPr>
        </p:nvSpPr>
        <p:spPr/>
      </p:sp>
      <p:pic>
        <p:nvPicPr>
          <p:cNvPr id="2052" name="Picture 4" descr="Image of the department site template">
            <a:extLst>
              <a:ext uri="{FF2B5EF4-FFF2-40B4-BE49-F238E27FC236}">
                <a16:creationId xmlns:a16="http://schemas.microsoft.com/office/drawing/2014/main" id="{23F86F59-E7B5-408E-76F7-55FA95C590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1328" y="550872"/>
            <a:ext cx="3124200"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humbnail preview of the Human Resources communication site template">
            <a:extLst>
              <a:ext uri="{FF2B5EF4-FFF2-40B4-BE49-F238E27FC236}">
                <a16:creationId xmlns:a16="http://schemas.microsoft.com/office/drawing/2014/main" id="{7E1E7A6F-12C7-7D1B-21CC-F427F18BA6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1440" y="527444"/>
            <a:ext cx="310515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review of the Event site template.">
            <a:extLst>
              <a:ext uri="{FF2B5EF4-FFF2-40B4-BE49-F238E27FC236}">
                <a16:creationId xmlns:a16="http://schemas.microsoft.com/office/drawing/2014/main" id="{D8CE5C81-E9AD-F424-3497-C37BD04341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8360" y="2419545"/>
            <a:ext cx="3114675" cy="23622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of the learning site template">
            <a:extLst>
              <a:ext uri="{FF2B5EF4-FFF2-40B4-BE49-F238E27FC236}">
                <a16:creationId xmlns:a16="http://schemas.microsoft.com/office/drawing/2014/main" id="{FD8C9B1F-FB02-52A5-3080-C4F1D39F1E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1440" y="4521196"/>
            <a:ext cx="3114675" cy="215265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of the showcase communication site template">
            <a:extLst>
              <a:ext uri="{FF2B5EF4-FFF2-40B4-BE49-F238E27FC236}">
                <a16:creationId xmlns:a16="http://schemas.microsoft.com/office/drawing/2014/main" id="{AF6A6D09-A8E9-DE7A-6A08-ADD33F7851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4009" y="4558905"/>
            <a:ext cx="3114675" cy="215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3032721"/>
      </p:ext>
    </p:extLst>
  </p:cSld>
  <p:clrMapOvr>
    <a:masterClrMapping/>
  </p:clrMapOvr>
</p:sld>
</file>

<file path=ppt/slides/slide2.xml><?xml version="1.0" encoding="utf-8"?>
<p:sld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29200" y="6355596"/>
            <a:ext cx="17526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2391093"/>
      </p:ext>
    </p:extLst>
  </p:cSld>
  <p:clrMapOvr>
    <a:masterClrMapping/>
  </p:clrMapOvr>
</p:sld>
</file>

<file path=ppt/slides/slide20.xml><?xml version="1.0" encoding="utf-8"?>
<p:sld xmlns:p14="http://schemas.microsoft.com/office/powerpoint/2010/main" xmlns:dgm="http://schemas.openxmlformats.org/drawingml/2006/diagram"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461665"/>
          </a:xfrm>
        </p:spPr>
        <p:txBody>
          <a:bodyPr wrap="square" anchor="t">
            <a:normAutofit/>
          </a:bodyPr>
          <a:lstStyle/>
          <a:p>
            <a:r>
              <a:rPr lang="en-US"/>
              <a:t>When to create a communication sites or a team site</a:t>
            </a:r>
          </a:p>
        </p:txBody>
      </p:sp>
      <p:graphicFrame>
        <p:nvGraphicFramePr>
          <p:cNvPr id="3" name="Diagram 2"/>
          <p:cNvGraphicFramePr/>
          <p:nvPr>
            <p:extLst>
              <p:ext uri="{D42A27DB-BD31-4B8C-83A1-F6EECF244321}">
                <p14:modId xmlns:p14="http://schemas.microsoft.com/office/powerpoint/2010/main" val="4021305911"/>
              </p:ext>
            </p:extLst>
          </p:nvPr>
        </p:nvGraphicFramePr>
        <p:xfrm>
          <a:off x="655638" y="1408114"/>
          <a:ext cx="10880726"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3947216"/>
      </p:ext>
    </p:extLst>
  </p:cSld>
  <p:clrMapOvr>
    <a:masterClrMapping/>
  </p:clrMapOvr>
  <p:transition>
    <p:fade/>
  </p:transition>
</p:sld>
</file>

<file path=ppt/slides/slide21.xml><?xml version="1.0" encoding="utf-8"?>
<p:sld xmlns:p14="http://schemas.microsoft.com/office/powerpoint/2010/main" xmlns:dgm="http://schemas.openxmlformats.org/drawingml/2006/diagram"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206285105"/>
              </p:ext>
            </p:extLst>
          </p:nvPr>
        </p:nvGraphicFramePr>
        <p:xfrm>
          <a:off x="655638" y="1091050"/>
          <a:ext cx="10880725" cy="55059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nb-NO"/>
              <a:t>Knowledge Check</a:t>
            </a:r>
          </a:p>
        </p:txBody>
      </p:sp>
    </p:spTree>
    <p:extLst>
      <p:ext uri="{BB962C8B-B14F-4D97-AF65-F5344CB8AC3E}">
        <p14:creationId xmlns:p14="http://schemas.microsoft.com/office/powerpoint/2010/main" val="9248196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graphicEl>
                                              <a:dgm id="{8D0A5EB5-A939-471A-AD12-002BE90159EC}"/>
                                            </p:graphicEl>
                                          </p:spTgt>
                                        </p:tgtEl>
                                        <p:attrNameLst>
                                          <p:attrName>style.visibility</p:attrName>
                                        </p:attrNameLst>
                                      </p:cBhvr>
                                      <p:to>
                                        <p:strVal val="visible"/>
                                      </p:to>
                                    </p:set>
                                    <p:anim calcmode="lin" valueType="num">
                                      <p:cBhvr additive="base">
                                        <p:cTn id="7" dur="500" fill="hold"/>
                                        <p:tgtEl>
                                          <p:spTgt spid="4">
                                            <p:graphicEl>
                                              <a:dgm id="{8D0A5EB5-A939-471A-AD12-002BE90159EC}"/>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graphicEl>
                                              <a:dgm id="{8D0A5EB5-A939-471A-AD12-002BE90159EC}"/>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graphicEl>
                                              <a:dgm id="{13043F7B-3BAB-4849-ACA8-6747A7804B68}"/>
                                            </p:graphicEl>
                                          </p:spTgt>
                                        </p:tgtEl>
                                        <p:attrNameLst>
                                          <p:attrName>style.visibility</p:attrName>
                                        </p:attrNameLst>
                                      </p:cBhvr>
                                      <p:to>
                                        <p:strVal val="visible"/>
                                      </p:to>
                                    </p:set>
                                    <p:anim calcmode="lin" valueType="num">
                                      <p:cBhvr additive="base">
                                        <p:cTn id="13" dur="500" fill="hold"/>
                                        <p:tgtEl>
                                          <p:spTgt spid="4">
                                            <p:graphicEl>
                                              <a:dgm id="{13043F7B-3BAB-4849-ACA8-6747A7804B68}"/>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graphicEl>
                                              <a:dgm id="{13043F7B-3BAB-4849-ACA8-6747A7804B68}"/>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graphicEl>
                                              <a:dgm id="{04A15A41-C9BB-4F7B-9DA1-5B88A154FEF3}"/>
                                            </p:graphicEl>
                                          </p:spTgt>
                                        </p:tgtEl>
                                        <p:attrNameLst>
                                          <p:attrName>style.visibility</p:attrName>
                                        </p:attrNameLst>
                                      </p:cBhvr>
                                      <p:to>
                                        <p:strVal val="visible"/>
                                      </p:to>
                                    </p:set>
                                    <p:anim calcmode="lin" valueType="num">
                                      <p:cBhvr additive="base">
                                        <p:cTn id="19" dur="500" fill="hold"/>
                                        <p:tgtEl>
                                          <p:spTgt spid="4">
                                            <p:graphicEl>
                                              <a:dgm id="{04A15A41-C9BB-4F7B-9DA1-5B88A154FEF3}"/>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graphicEl>
                                              <a:dgm id="{04A15A41-C9BB-4F7B-9DA1-5B88A154FEF3}"/>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graphicEl>
                                              <a:dgm id="{0A03798F-D8EE-44CD-9E13-6A2434FA00FE}"/>
                                            </p:graphicEl>
                                          </p:spTgt>
                                        </p:tgtEl>
                                        <p:attrNameLst>
                                          <p:attrName>style.visibility</p:attrName>
                                        </p:attrNameLst>
                                      </p:cBhvr>
                                      <p:to>
                                        <p:strVal val="visible"/>
                                      </p:to>
                                    </p:set>
                                    <p:anim calcmode="lin" valueType="num">
                                      <p:cBhvr additive="base">
                                        <p:cTn id="25" dur="500" fill="hold"/>
                                        <p:tgtEl>
                                          <p:spTgt spid="4">
                                            <p:graphicEl>
                                              <a:dgm id="{0A03798F-D8EE-44CD-9E13-6A2434FA00FE}"/>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graphicEl>
                                              <a:dgm id="{0A03798F-D8EE-44CD-9E13-6A2434FA00FE}"/>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graphicEl>
                                              <a:dgm id="{1BD5E76A-A43B-46B1-A88E-CB2B8F2BD11B}"/>
                                            </p:graphicEl>
                                          </p:spTgt>
                                        </p:tgtEl>
                                        <p:attrNameLst>
                                          <p:attrName>style.visibility</p:attrName>
                                        </p:attrNameLst>
                                      </p:cBhvr>
                                      <p:to>
                                        <p:strVal val="visible"/>
                                      </p:to>
                                    </p:set>
                                    <p:anim calcmode="lin" valueType="num">
                                      <p:cBhvr additive="base">
                                        <p:cTn id="31" dur="500" fill="hold"/>
                                        <p:tgtEl>
                                          <p:spTgt spid="4">
                                            <p:graphicEl>
                                              <a:dgm id="{1BD5E76A-A43B-46B1-A88E-CB2B8F2BD11B}"/>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graphicEl>
                                              <a:dgm id="{1BD5E76A-A43B-46B1-A88E-CB2B8F2BD11B}"/>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graphicEl>
                                              <a:dgm id="{F2678DB2-8A37-4589-BC4F-62532212109D}"/>
                                            </p:graphicEl>
                                          </p:spTgt>
                                        </p:tgtEl>
                                        <p:attrNameLst>
                                          <p:attrName>style.visibility</p:attrName>
                                        </p:attrNameLst>
                                      </p:cBhvr>
                                      <p:to>
                                        <p:strVal val="visible"/>
                                      </p:to>
                                    </p:set>
                                    <p:anim calcmode="lin" valueType="num">
                                      <p:cBhvr additive="base">
                                        <p:cTn id="37" dur="500" fill="hold"/>
                                        <p:tgtEl>
                                          <p:spTgt spid="4">
                                            <p:graphicEl>
                                              <a:dgm id="{F2678DB2-8A37-4589-BC4F-62532212109D}"/>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graphicEl>
                                              <a:dgm id="{F2678DB2-8A37-4589-BC4F-62532212109D}"/>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22.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655320" y="630936"/>
            <a:ext cx="3114650" cy="5596826"/>
          </a:xfrm>
        </p:spPr>
        <p:txBody>
          <a:bodyPr/>
          <a:lstStyle/>
          <a:p>
            <a:r>
              <a:rPr lang="en-US"/>
              <a:t>Summary</a:t>
            </a:r>
          </a:p>
        </p:txBody>
      </p:sp>
      <p:sp>
        <p:nvSpPr>
          <p:cNvPr id="2" name="Content Placeholder 1">
            <a:extLst>
              <a:ext uri="{FF2B5EF4-FFF2-40B4-BE49-F238E27FC236}">
                <a16:creationId xmlns:a16="http://schemas.microsoft.com/office/drawing/2014/main" id="{5F29E6CD-A1A3-4103-8D53-777BAD0E5193}"/>
              </a:ext>
            </a:extLst>
          </p:cNvPr>
          <p:cNvSpPr>
            <a:spLocks noGrp="1"/>
          </p:cNvSpPr>
          <p:nvPr>
            <p:ph type="body" sz="quarter" idx="10"/>
          </p:nvPr>
        </p:nvSpPr>
        <p:spPr>
          <a:xfrm>
            <a:off x="5008563" y="630238"/>
            <a:ext cx="6527800" cy="5597525"/>
          </a:xfrm>
        </p:spPr>
        <p:txBody>
          <a:bodyPr/>
          <a:lstStyle/>
          <a:p>
            <a:pPr lvl="0"/>
            <a:r>
              <a:rPr lang="en-IN" dirty="0"/>
              <a:t>In this lesson, you learned about:</a:t>
            </a:r>
            <a:endParaRPr lang="nb-NO" dirty="0"/>
          </a:p>
          <a:p>
            <a:pPr lvl="1"/>
            <a:r>
              <a:rPr lang="en-IN" dirty="0"/>
              <a:t>Modern site templates and designs</a:t>
            </a:r>
            <a:endParaRPr lang="nb-NO" dirty="0"/>
          </a:p>
          <a:p>
            <a:pPr lvl="1"/>
            <a:r>
              <a:rPr lang="en-IN" dirty="0"/>
              <a:t>When to provision a team site versus a communication site</a:t>
            </a:r>
            <a:endParaRPr lang="nb-NO" dirty="0"/>
          </a:p>
          <a:p>
            <a:endParaRPr lang="en-US" dirty="0"/>
          </a:p>
        </p:txBody>
      </p:sp>
    </p:spTree>
    <p:extLst>
      <p:ext uri="{BB962C8B-B14F-4D97-AF65-F5344CB8AC3E}">
        <p14:creationId xmlns:p14="http://schemas.microsoft.com/office/powerpoint/2010/main" val="2990495994"/>
      </p:ext>
    </p:extLst>
  </p:cSld>
  <p:clrMapOvr>
    <a:masterClrMapping/>
  </p:clrMapOvr>
  <p:transition>
    <p:fade/>
  </p:transition>
</p:sld>
</file>

<file path=ppt/slides/slide23.xml><?xml version="1.0" encoding="utf-8"?>
<p:sld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3429329"/>
      </p:ext>
    </p:extLst>
  </p:cSld>
  <p:clrMapOvr>
    <a:masterClrMapping/>
  </p:clrMapOvr>
</p:sld>
</file>

<file path=ppt/slides/slide4.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E828A0E-A09A-48C7-BD0C-B6620BB3E9DC}"/>
              </a:ext>
            </a:extLst>
          </p:cNvPr>
          <p:cNvSpPr>
            <a:spLocks noGrp="1"/>
          </p:cNvSpPr>
          <p:nvPr>
            <p:ph type="body" sz="quarter" idx="11"/>
          </p:nvPr>
        </p:nvSpPr>
        <p:spPr>
          <a:xfrm>
            <a:off x="5008563" y="630238"/>
            <a:ext cx="6527800" cy="5597524"/>
          </a:xfrm>
        </p:spPr>
        <p:txBody>
          <a:bodyPr/>
          <a:lstStyle/>
          <a:p>
            <a:pPr lvl="0"/>
            <a:r>
              <a:rPr lang="en-IN" dirty="0"/>
              <a:t>After completing this lesson, you will:</a:t>
            </a:r>
            <a:endParaRPr lang="nb-NO" dirty="0"/>
          </a:p>
          <a:p>
            <a:pPr lvl="1"/>
            <a:endParaRPr lang="nb-NO" dirty="0"/>
          </a:p>
          <a:p>
            <a:pPr lvl="1"/>
            <a:r>
              <a:rPr lang="nb-NO" dirty="0"/>
              <a:t>Know SharePoint Site Templates (Classic and Modern Site Templates) </a:t>
            </a:r>
          </a:p>
          <a:p>
            <a:pPr lvl="1"/>
            <a:r>
              <a:rPr lang="en-IN" dirty="0"/>
              <a:t>Understand Modern site templates</a:t>
            </a:r>
            <a:endParaRPr lang="nb-NO" dirty="0"/>
          </a:p>
          <a:p>
            <a:pPr lvl="1"/>
            <a:r>
              <a:rPr lang="en-IN" dirty="0"/>
              <a:t>Know reasons for provisioning a Team site versus a communication site</a:t>
            </a:r>
            <a:endParaRPr lang="nb-NO" dirty="0"/>
          </a:p>
          <a:p>
            <a:endParaRPr lang="en-US" dirty="0"/>
          </a:p>
        </p:txBody>
      </p:sp>
      <p:sp>
        <p:nvSpPr>
          <p:cNvPr id="2" name="Title 1"/>
          <p:cNvSpPr>
            <a:spLocks noGrp="1"/>
          </p:cNvSpPr>
          <p:nvPr>
            <p:ph type="title"/>
          </p:nvPr>
        </p:nvSpPr>
        <p:spPr>
          <a:xfrm>
            <a:off x="655639" y="630238"/>
            <a:ext cx="3152330" cy="5597524"/>
          </a:xfrm>
        </p:spPr>
        <p:txBody>
          <a:bodyPr/>
          <a:lstStyle/>
          <a:p>
            <a:r>
              <a:rPr lang="en-US" dirty="0"/>
              <a:t>Objectives</a:t>
            </a:r>
          </a:p>
        </p:txBody>
      </p:sp>
      <p:sp>
        <p:nvSpPr>
          <p:cNvPr id="6" name="Rectangle 5">
            <a:extLst>
              <a:ext uri="{FF2B5EF4-FFF2-40B4-BE49-F238E27FC236}">
                <a16:creationId xmlns:a16="http://schemas.microsoft.com/office/drawing/2014/main" id="{EC3CBCB8-D63A-4596-8BBC-F1356985492D}"/>
              </a:ext>
            </a:extLst>
          </p:cNvPr>
          <p:cNvSpPr/>
          <p:nvPr/>
        </p:nvSpPr>
        <p:spPr>
          <a:xfrm>
            <a:off x="269239" y="1189177"/>
            <a:ext cx="11653523" cy="5379312"/>
          </a:xfrm>
          <a:prstGeom prst="rect">
            <a:avLst/>
          </a:prstGeom>
        </p:spPr>
        <p:txBody>
          <a:bodyPr/>
          <a:lstStyle/>
          <a:p>
            <a:pPr lvl="0">
              <a:buChar char="•"/>
            </a:pPr>
            <a:endParaRPr lang="nb-NO" sz="2400" dirty="0">
              <a:latin typeface="+mn-lt"/>
            </a:endParaRPr>
          </a:p>
        </p:txBody>
      </p:sp>
    </p:spTree>
    <p:extLst>
      <p:ext uri="{BB962C8B-B14F-4D97-AF65-F5344CB8AC3E}">
        <p14:creationId xmlns:p14="http://schemas.microsoft.com/office/powerpoint/2010/main" val="1497174906"/>
      </p:ext>
    </p:extLst>
  </p:cSld>
  <p:clrMapOvr>
    <a:masterClrMapping/>
  </p:clrMapOvr>
  <p:transition>
    <p:fade/>
  </p:transition>
</p:sld>
</file>

<file path=ppt/slides/slide5.xml><?xml version="1.0" encoding="utf-8"?>
<p:sld xmlns:a16="http://schemas.microsoft.com/office/drawing/2014/main" xmlns:p14="http://schemas.microsoft.com/office/powerpoint/2010/main" xmlns:dgm="http://schemas.openxmlformats.org/drawingml/2006/diagram"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461665"/>
          </a:xfrm>
        </p:spPr>
        <p:txBody>
          <a:bodyPr/>
          <a:lstStyle/>
          <a:p>
            <a:r>
              <a:rPr lang="en-US" dirty="0"/>
              <a:t>SharePoint Online site templates</a:t>
            </a:r>
          </a:p>
        </p:txBody>
      </p:sp>
      <p:graphicFrame>
        <p:nvGraphicFramePr>
          <p:cNvPr id="10" name="Content Placeholder 9">
            <a:extLst>
              <a:ext uri="{FF2B5EF4-FFF2-40B4-BE49-F238E27FC236}">
                <a16:creationId xmlns:a16="http://schemas.microsoft.com/office/drawing/2014/main" id="{F2EB91C5-72B3-430B-B23D-2F97D5F4B65D}"/>
              </a:ext>
            </a:extLst>
          </p:cNvPr>
          <p:cNvGraphicFramePr>
            <a:graphicFrameLocks noGrp="1"/>
          </p:cNvGraphicFramePr>
          <p:nvPr>
            <p:ph sz="quarter" idx="13"/>
            <p:extLst>
              <p:ext uri="{D42A27DB-BD31-4B8C-83A1-F6EECF244321}">
                <p14:modId xmlns:p14="http://schemas.microsoft.com/office/powerpoint/2010/main" val="3670719670"/>
              </p:ext>
            </p:extLst>
          </p:nvPr>
        </p:nvGraphicFramePr>
        <p:xfrm>
          <a:off x="655638" y="1408113"/>
          <a:ext cx="10880725"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82289128"/>
      </p:ext>
    </p:extLst>
  </p:cSld>
  <p:clrMapOvr>
    <a:masterClrMapping/>
  </p:clrMapOvr>
  <p:transition>
    <p:fade/>
  </p:transition>
</p:sld>
</file>

<file path=ppt/slides/slide6.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461665"/>
          </a:xfrm>
        </p:spPr>
        <p:txBody>
          <a:bodyPr/>
          <a:lstStyle/>
          <a:p>
            <a:r>
              <a:rPr lang="en-US" dirty="0"/>
              <a:t>SharePoint Online site templates</a:t>
            </a:r>
          </a:p>
        </p:txBody>
      </p:sp>
      <p:pic>
        <p:nvPicPr>
          <p:cNvPr id="6" name="Content Placeholder 5">
            <a:extLst>
              <a:ext uri="{FF2B5EF4-FFF2-40B4-BE49-F238E27FC236}">
                <a16:creationId xmlns:a16="http://schemas.microsoft.com/office/drawing/2014/main" id="{2C881B6B-DCF5-4EB3-AE12-9F1527CB109D}"/>
              </a:ext>
            </a:extLst>
          </p:cNvPr>
          <p:cNvPicPr>
            <a:picLocks noGrp="1" noChangeAspect="1"/>
          </p:cNvPicPr>
          <p:nvPr>
            <p:ph sz="quarter" idx="13"/>
          </p:nvPr>
        </p:nvPicPr>
        <p:blipFill>
          <a:blip r:embed="rId3"/>
          <a:stretch>
            <a:fillRect/>
          </a:stretch>
        </p:blipFill>
        <p:spPr>
          <a:xfrm>
            <a:off x="1128713" y="1627188"/>
            <a:ext cx="9934575" cy="4381500"/>
          </a:xfrm>
        </p:spPr>
      </p:pic>
    </p:spTree>
    <p:extLst>
      <p:ext uri="{BB962C8B-B14F-4D97-AF65-F5344CB8AC3E}">
        <p14:creationId xmlns:p14="http://schemas.microsoft.com/office/powerpoint/2010/main" val="3176102596"/>
      </p:ext>
    </p:extLst>
  </p:cSld>
  <p:clrMapOvr>
    <a:masterClrMapping/>
  </p:clrMapOvr>
  <p:transition>
    <p:fade/>
  </p:transition>
</p:sld>
</file>

<file path=ppt/slides/slide7.xml><?xml version="1.0" encoding="utf-8"?>
<p:sld xmlns:a16="http://schemas.microsoft.com/office/drawing/2014/main" xmlns:p14="http://schemas.microsoft.com/office/powerpoint/2010/main" xmlns:dgm="http://schemas.openxmlformats.org/drawingml/2006/diagram"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D9E29-0102-425C-B6D4-5CE1AF860893}"/>
              </a:ext>
            </a:extLst>
          </p:cNvPr>
          <p:cNvSpPr>
            <a:spLocks noGrp="1"/>
          </p:cNvSpPr>
          <p:nvPr>
            <p:ph type="title"/>
          </p:nvPr>
        </p:nvSpPr>
        <p:spPr>
          <a:xfrm>
            <a:off x="655638" y="320040"/>
            <a:ext cx="10880725" cy="461665"/>
          </a:xfrm>
        </p:spPr>
        <p:txBody>
          <a:bodyPr/>
          <a:lstStyle/>
          <a:p>
            <a:r>
              <a:rPr lang="en-US" dirty="0"/>
              <a:t>Classic vs. Modern site templates</a:t>
            </a:r>
          </a:p>
        </p:txBody>
      </p:sp>
      <p:graphicFrame>
        <p:nvGraphicFramePr>
          <p:cNvPr id="18" name="Content Placeholder 17">
            <a:extLst>
              <a:ext uri="{FF2B5EF4-FFF2-40B4-BE49-F238E27FC236}">
                <a16:creationId xmlns:a16="http://schemas.microsoft.com/office/drawing/2014/main" id="{B5CBB974-38A5-42CD-9311-825CAA4C38D0}"/>
              </a:ext>
            </a:extLst>
          </p:cNvPr>
          <p:cNvGraphicFramePr>
            <a:graphicFrameLocks noGrp="1"/>
          </p:cNvGraphicFramePr>
          <p:nvPr>
            <p:ph sz="quarter" idx="13"/>
            <p:extLst>
              <p:ext uri="{D42A27DB-BD31-4B8C-83A1-F6EECF244321}">
                <p14:modId xmlns:p14="http://schemas.microsoft.com/office/powerpoint/2010/main" val="3124820005"/>
              </p:ext>
            </p:extLst>
          </p:nvPr>
        </p:nvGraphicFramePr>
        <p:xfrm>
          <a:off x="655638" y="1408113"/>
          <a:ext cx="10880725"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9390370"/>
      </p:ext>
    </p:extLst>
  </p:cSld>
  <p:clrMapOvr>
    <a:masterClrMapping/>
  </p:clrMapOvr>
  <p:transition>
    <p:fade/>
  </p:transition>
</p:sld>
</file>

<file path=ppt/slides/slide9.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Publishing site template (Classic)</a:t>
            </a:r>
          </a:p>
        </p:txBody>
      </p:sp>
      <p:sp>
        <p:nvSpPr>
          <p:cNvPr id="17" name="Subtitle 16">
            <a:extLst>
              <a:ext uri="{FF2B5EF4-FFF2-40B4-BE49-F238E27FC236}">
                <a16:creationId xmlns:a16="http://schemas.microsoft.com/office/drawing/2014/main" id="{B95BD4B2-3D39-4C81-93C9-795476B60EAA}"/>
              </a:ext>
            </a:extLst>
          </p:cNvPr>
          <p:cNvSpPr>
            <a:spLocks noGrp="1"/>
          </p:cNvSpPr>
          <p:nvPr>
            <p:ph type="subTitle" idx="1"/>
          </p:nvPr>
        </p:nvSpPr>
        <p:spPr/>
        <p:txBody>
          <a:bodyPr/>
          <a:lstStyle/>
          <a:p>
            <a:endParaRPr lang="en-US"/>
          </a:p>
        </p:txBody>
      </p:sp>
      <p:sp>
        <p:nvSpPr>
          <p:cNvPr id="19" name="Picture Placeholder 18">
            <a:extLst>
              <a:ext uri="{FF2B5EF4-FFF2-40B4-BE49-F238E27FC236}">
                <a16:creationId xmlns:a16="http://schemas.microsoft.com/office/drawing/2014/main" id="{24B6B809-A9E7-40CA-BA47-D4CA9A6F17E7}"/>
              </a:ext>
            </a:extLst>
          </p:cNvPr>
          <p:cNvSpPr>
            <a:spLocks noGrp="1"/>
          </p:cNvSpPr>
          <p:nvPr>
            <p:ph type="pic" sz="quarter" idx="22"/>
          </p:nvPr>
        </p:nvSpPr>
        <p:spPr/>
      </p:sp>
      <p:sp>
        <p:nvSpPr>
          <p:cNvPr id="4" name="Content Placeholder 3">
            <a:extLst>
              <a:ext uri="{FF2B5EF4-FFF2-40B4-BE49-F238E27FC236}">
                <a16:creationId xmlns:a16="http://schemas.microsoft.com/office/drawing/2014/main" id="{E6651081-3782-4E88-AC1E-583BEF9B873C}"/>
              </a:ext>
            </a:extLst>
          </p:cNvPr>
          <p:cNvSpPr>
            <a:spLocks noGrp="1"/>
          </p:cNvSpPr>
          <p:nvPr>
            <p:ph type="body" sz="quarter" idx="23"/>
          </p:nvPr>
        </p:nvSpPr>
        <p:spPr/>
        <p:txBody>
          <a:bodyPr>
            <a:normAutofit fontScale="85000" lnSpcReduction="20000"/>
          </a:bodyPr>
          <a:lstStyle/>
          <a:p>
            <a:pPr lvl="0"/>
            <a:r>
              <a:rPr lang="en-US" dirty="0"/>
              <a:t>A SharePoint “classic” site using a publishing template</a:t>
            </a:r>
          </a:p>
          <a:p>
            <a:pPr lvl="0"/>
            <a:r>
              <a:rPr lang="en-US" dirty="0"/>
              <a:t>Structured process for </a:t>
            </a:r>
          </a:p>
          <a:p>
            <a:pPr lvl="1"/>
            <a:r>
              <a:rPr lang="en-US" dirty="0"/>
              <a:t>Authoring</a:t>
            </a:r>
          </a:p>
          <a:p>
            <a:pPr lvl="1"/>
            <a:r>
              <a:rPr lang="en-US" dirty="0"/>
              <a:t>Content Management</a:t>
            </a:r>
          </a:p>
          <a:p>
            <a:pPr lvl="1"/>
            <a:r>
              <a:rPr lang="en-US" dirty="0"/>
              <a:t>Approvals</a:t>
            </a:r>
          </a:p>
          <a:p>
            <a:pPr lvl="0"/>
            <a:r>
              <a:rPr lang="en-US" dirty="0"/>
              <a:t>Allows the authors to be “working” on a page without audience seeing the results until published</a:t>
            </a:r>
          </a:p>
          <a:p>
            <a:pPr lvl="0"/>
            <a:r>
              <a:rPr lang="en-US" dirty="0"/>
              <a:t>Tight level of control by a small number of people</a:t>
            </a:r>
          </a:p>
          <a:p>
            <a:pPr lvl="0"/>
            <a:r>
              <a:rPr lang="en-US" dirty="0"/>
              <a:t>This module will not use publishing sites, but you may have them in your organization.</a:t>
            </a:r>
          </a:p>
          <a:p>
            <a:pPr lvl="1"/>
            <a:r>
              <a:rPr lang="nb-NO" dirty="0"/>
              <a:t>The new Communication site template is recommended</a:t>
            </a:r>
            <a:endParaRPr lang="en-US" dirty="0"/>
          </a:p>
          <a:p>
            <a:pPr lvl="0"/>
            <a:r>
              <a:rPr lang="en-US" dirty="0"/>
              <a:t>No new investments from Microsoft done for Publishing or “classic” features</a:t>
            </a:r>
          </a:p>
          <a:p>
            <a:endParaRPr lang="en-US" dirty="0"/>
          </a:p>
          <a:p>
            <a:endParaRPr lang="en-US" dirty="0"/>
          </a:p>
          <a:p>
            <a:endParaRPr lang="en-US" dirty="0"/>
          </a:p>
        </p:txBody>
      </p:sp>
      <p:sp>
        <p:nvSpPr>
          <p:cNvPr id="9" name="Rectangle 8">
            <a:extLst>
              <a:ext uri="{FF2B5EF4-FFF2-40B4-BE49-F238E27FC236}">
                <a16:creationId xmlns:a16="http://schemas.microsoft.com/office/drawing/2014/main" id="{047FF50F-A6F5-4C91-8E87-455E52D412A8}"/>
              </a:ext>
            </a:extLst>
          </p:cNvPr>
          <p:cNvSpPr/>
          <p:nvPr/>
        </p:nvSpPr>
        <p:spPr>
          <a:xfrm>
            <a:off x="477080" y="1198907"/>
            <a:ext cx="5049078" cy="5466935"/>
          </a:xfrm>
          <a:prstGeom prst="rect">
            <a:avLst/>
          </a:prstGeom>
        </p:spPr>
        <p:txBody>
          <a:bodyPr/>
          <a:lstStyle/>
          <a:p>
            <a:pPr lvl="0">
              <a:buChar char="•"/>
            </a:pPr>
            <a:endParaRPr lang="en-US" dirty="0"/>
          </a:p>
        </p:txBody>
      </p:sp>
      <p:pic>
        <p:nvPicPr>
          <p:cNvPr id="20" name="Content Placeholder 10">
            <a:extLst>
              <a:ext uri="{FF2B5EF4-FFF2-40B4-BE49-F238E27FC236}">
                <a16:creationId xmlns:a16="http://schemas.microsoft.com/office/drawing/2014/main" id="{2499F783-1390-4F16-844E-0F3A17D3D603}"/>
              </a:ext>
            </a:extLst>
          </p:cNvPr>
          <p:cNvPicPr>
            <a:picLocks noChangeAspect="1"/>
          </p:cNvPicPr>
          <p:nvPr/>
        </p:nvPicPr>
        <p:blipFill>
          <a:blip r:embed="rId3"/>
          <a:stretch>
            <a:fillRect/>
          </a:stretch>
        </p:blipFill>
        <p:spPr>
          <a:xfrm>
            <a:off x="805115" y="2334340"/>
            <a:ext cx="6882207" cy="2991639"/>
          </a:xfrm>
          <a:prstGeom prst="rect">
            <a:avLst/>
          </a:prstGeom>
        </p:spPr>
      </p:pic>
    </p:spTree>
    <p:extLst>
      <p:ext uri="{BB962C8B-B14F-4D97-AF65-F5344CB8AC3E}">
        <p14:creationId xmlns:p14="http://schemas.microsoft.com/office/powerpoint/2010/main" val="37053523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IO_NATIVESECTIONS" val="﻿&lt;?xml version=&quot;1.0&quot; encoding=&quot;utf-8&quot;?&gt;&lt;ArrayOfNativeSection xmlns:xsi=&quot;http://www.w3.org/2001/XMLSchema-instance&quot; xmlns:xsd=&quot;http://www.w3.org/2001/XMLSchema&quot;&gt;&lt;NativeSection&gt;&lt;Name&gt;Introduction to Windows PowerShell&lt;/Name&gt;&lt;FirstSlideIndex&gt;4&lt;/FirstSlideIndex&gt;&lt;SlidesCount&gt;6&lt;/SlidesCount&gt;&lt;SlideGuids&gt;&lt;guid&gt;9d9e1da7-2723-4f69-b69f-21b1693715c5&lt;/guid&gt;&lt;guid&gt;3ccd3973-1ec5-46fa-8710-ff514ce2a1f3&lt;/guid&gt;&lt;guid&gt;bc67d307-7296-45c5-86cd-00562e489dd6&lt;/guid&gt;&lt;guid&gt;672fc58f-c006-4e7b-83c2-90f4529f2400&lt;/guid&gt;&lt;guid&gt;318999cc-0be6-4be2-83d0-cb8fe10122fa&lt;/guid&gt;&lt;guid&gt;459b7d24-9e19-433a-accc-69f76be60f43&lt;/guid&gt;&lt;/SlideGuids&gt;&lt;/NativeSection&gt;&lt;NativeSection&gt;&lt;Name&gt;Introduction to Windows PowerShell - The PowerShell shell&lt;/Name&gt;&lt;FirstSlideIndex&gt;10&lt;/FirstSlideIndex&gt;&lt;SlidesCount&gt;7&lt;/SlidesCount&gt;&lt;SlideGuids&gt;&lt;guid&gt;3358efb2-d4c0-4d61-994f-75e3275fac2b&lt;/guid&gt;&lt;guid&gt;6ae3b69a-fbee-464e-ae86-3ecd39513fa0&lt;/guid&gt;&lt;guid&gt;4e0b095b-d004-4f1b-9c6b-30c2d0469d61&lt;/guid&gt;&lt;guid&gt;1d1652e4-8311-451e-9a8c-b2119571880d&lt;/guid&gt;&lt;guid&gt;aa04ec43-c604-4a73-b2eb-0ef0ee77f79c&lt;/guid&gt;&lt;guid&gt;00adf8b6-932b-4200-a1bc-c3f07f8f4d64&lt;/guid&gt;&lt;guid&gt;7e7f40d8-8d37-45ee-9724-a8bf02ad8fcf&lt;/guid&gt;&lt;/SlideGuids&gt;&lt;/NativeSection&gt;&lt;NativeSection&gt;&lt;Name&gt;Introduction to Windows PowerShell - Integrated Scripting Environment (ISE)&lt;/Name&gt;&lt;FirstSlideIndex&gt;17&lt;/FirstSlideIndex&gt;&lt;SlidesCount&gt;7&lt;/SlidesCount&gt;&lt;SlideGuids&gt;&lt;guid&gt;ca3cdbe2-c1a0-496c-8b03-963455ae08cc&lt;/guid&gt;&lt;guid&gt;b1a90355-9415-45f5-a99d-f37839064456&lt;/guid&gt;&lt;guid&gt;3bc041ee-b16c-40a8-a375-66ea1d776dc0&lt;/guid&gt;&lt;guid&gt;b6acce1c-41ec-4e65-bdcc-23f3b5b20db0&lt;/guid&gt;&lt;guid&gt;768a6834-0cfa-4d1b-b334-ac15dc4109ca&lt;/guid&gt;&lt;guid&gt;00adf8b6-932b-4200-a1bc-c3f07f8f4d64&lt;/guid&gt;&lt;guid&gt;7e7f40d8-8d37-45ee-9724-a8bf02ad8fcf&lt;/guid&gt;&lt;/SlideGuids&gt;&lt;/NativeSection&gt;&lt;NativeSection&gt;&lt;Name&gt;Introduction to Windows PowerShell - Integrated Scripting Environment (ISE) - Features&lt;/Name&gt;&lt;FirstSlideIndex&gt;24&lt;/FirstSlideIndex&gt;&lt;SlidesCount&gt;10&lt;/SlidesCount&gt;&lt;SlideGuids&gt;&lt;guid&gt;e1166bed-b1cf-4a18-b3fa-270e99523a73&lt;/guid&gt;&lt;guid&gt;1b439196-c8b3-443c-adfe-ddd445fc1dea&lt;/guid&gt;&lt;guid&gt;5db85947-b1b2-4c61-b1a6-466fcb9ccbc5&lt;/guid&gt;&lt;guid&gt;ff6facb6-682b-4525-82a1-7d48607b7e88&lt;/guid&gt;&lt;guid&gt;30280d42-31cf-4e37-be85-b7dbaab0bb92&lt;/guid&gt;&lt;guid&gt;f026dc64-98b4-4191-a399-1bde3e751c77&lt;/guid&gt;&lt;guid&gt;96dccee5-e57f-4ffe-9f58-07c261f2f193&lt;/guid&gt;&lt;guid&gt;58797128-d2cf-4e7b-ad59-8a18432caccf&lt;/guid&gt;&lt;guid&gt;00adf8b6-932b-4200-a1bc-c3f07f8f4d64&lt;/guid&gt;&lt;guid&gt;7e7f40d8-8d37-45ee-9724-a8bf02ad8fcf&lt;/guid&gt;&lt;/SlideGuids&gt;&lt;/NativeSection&gt;&lt;NativeSection&gt;&lt;Name&gt;Introduction to Commands&lt;/Name&gt;&lt;FirstSlideIndex&gt;34&lt;/FirstSlideIndex&gt;&lt;SlidesCount&gt;2&lt;/SlidesCount&gt;&lt;SlideGuids&gt;&lt;guid&gt;1f669531-dd69-4ef9-a692-f0ee18299d4d&lt;/guid&gt;&lt;guid&gt;3ccd3973-1ec5-46fa-8710-ff514ce2a1f3&lt;/guid&gt;&lt;/SlideGuids&gt;&lt;/NativeSection&gt;&lt;NativeSection&gt;&lt;Name&gt;Introduction to Commands - External Commands&lt;/Name&gt;&lt;FirstSlideIndex&gt;36&lt;/FirstSlideIndex&gt;&lt;SlidesCount&gt;5&lt;/SlidesCount&gt;&lt;SlideGuids&gt;&lt;guid&gt;3feb09ab-e4a3-4df2-b9b2-7c59bed53a69&lt;/guid&gt;&lt;guid&gt;6f878c01-a3eb-40d3-a213-c43f4a3ab641&lt;/guid&gt;&lt;guid&gt;cb107531-a8e9-469d-b5bd-c28436624552&lt;/guid&gt;&lt;guid&gt;6b3f75de-a037-4381-8fc8-618b7e265e56&lt;/guid&gt;&lt;guid&gt;7e7f40d8-8d37-45ee-9724-a8bf02ad8fcf&lt;/guid&gt;&lt;/SlideGuids&gt;&lt;/NativeSection&gt;&lt;NativeSection&gt;&lt;Name&gt;Introduction to Commands - PowerShell commands&lt;/Name&gt;&lt;FirstSlideIndex&gt;41&lt;/FirstSlideIndex&gt;&lt;SlidesCount&gt;12&lt;/SlidesCount&gt;&lt;SlideGuids&gt;&lt;guid&gt;426e1b04-391b-466b-bc29-8a42babefe40&lt;/guid&gt;&lt;guid&gt;a0578b4a-a1e6-4f54-93e4-8bf201accac6&lt;/guid&gt;&lt;guid&gt;a6d5c4db-5b9a-49b0-b2ba-bd0b3bff0758&lt;/guid&gt;&lt;guid&gt;b8052ebc-3fa8-4abe-9c2e-59c3bb4707ee&lt;/guid&gt;&lt;guid&gt;b794a4d1-9791-4bab-b28e-5253577824c6&lt;/guid&gt;&lt;guid&gt;0998e991-5e28-429f-9c2c-28193cee6032&lt;/guid&gt;&lt;guid&gt;4986f64a-99cf-404c-b710-071ed6bff202&lt;/guid&gt;&lt;guid&gt;9d70877b-88a2-415b-b023-87e5f0f10101&lt;/guid&gt;&lt;guid&gt;62563174-4078-46c5-a87c-d458e27091aa&lt;/guid&gt;&lt;guid&gt;bcf04dda-96d7-464b-ab84-ae63980a8e84&lt;/guid&gt;&lt;guid&gt;0e9c346d-8ca7-47d7-a3ea-dd9761e48c90&lt;/guid&gt;&lt;guid&gt;7e7f40d8-8d37-45ee-9724-a8bf02ad8fcf&lt;/guid&gt;&lt;/SlideGuids&gt;&lt;/NativeSection&gt;&lt;NativeSection&gt;&lt;Name&gt;Introduction to Commands - Cmdlet Syntax&lt;/Name&gt;&lt;FirstSlideIndex&gt;53&lt;/FirstSlideIndex&gt;&lt;SlidesCount&gt;14&lt;/SlidesCount&gt;&lt;SlideGuids&gt;&lt;guid&gt;7209000d-aa96-4e20-a91c-501ebc107778&lt;/guid&gt;&lt;guid&gt;f01cb306-9e1f-4590-9e38-bbf493ef8b1f&lt;/guid&gt;&lt;guid&gt;27b66761-f25d-4ebf-b7cd-c087bafe2652&lt;/guid&gt;&lt;guid&gt;7209000d-aa96-4e20-a91c-501ebc107778&lt;/guid&gt;&lt;guid&gt;7209000d-aa96-4e20-a91c-501ebc107778&lt;/guid&gt;&lt;guid&gt;7209000d-aa96-4e20-a91c-501ebc107778&lt;/guid&gt;&lt;guid&gt;7209000d-aa96-4e20-a91c-501ebc107778&lt;/guid&gt;&lt;guid&gt;7209000d-aa96-4e20-a91c-501ebc107778&lt;/guid&gt;&lt;guid&gt;7209000d-aa96-4e20-a91c-501ebc107778&lt;/guid&gt;&lt;guid&gt;5be2a765-e72f-40ef-9415-d6db991094bf&lt;/guid&gt;&lt;guid&gt;0c6b5fa0-27fa-4460-9bdd-29a275a83938&lt;/guid&gt;&lt;guid&gt;6806274d-ae00-4671-bcc4-6c446fd75137&lt;/guid&gt;&lt;guid&gt;eff1ad0d-edff-4696-b71d-26e747cd86cc&lt;/guid&gt;&lt;guid&gt;7e7f40d8-8d37-45ee-9724-a8bf02ad8fcf&lt;/guid&gt;&lt;/SlideGuids&gt;&lt;/NativeSection&gt;&lt;NativeSection&gt;&lt;Name&gt;Introduction to Commands - Cmdlet Common Parameters&lt;/Name&gt;&lt;FirstSlideIndex&gt;67&lt;/FirstSlideIndex&gt;&lt;SlidesCount&gt;12&lt;/SlidesCount&gt;&lt;SlideGuids&gt;&lt;guid&gt;9654f450-f019-44e6-b65b-d1bb1c9ab9cf&lt;/guid&gt;&lt;guid&gt;3f57c3d8-ad09-42db-8b7f-fb53311bbcb1&lt;/guid&gt;&lt;guid&gt;1b20324c-120d-4cd2-829e-ef4a36f4353a&lt;/guid&gt;&lt;guid&gt;cac7793a-fc43-4ff7-bf41-3e011449d657&lt;/guid&gt;&lt;guid&gt;8f045e5b-b095-40cd-80a0-6e971422544f&lt;/guid&gt;&lt;guid&gt;95714aaa-8dfb-4b1e-8b1e-37271dd273fa&lt;/guid&gt;&lt;guid&gt;9ab87bb2-7e8f-4af4-a94a-a8610fdccfdc&lt;/guid&gt;&lt;guid&gt;777d5f4b-0b2a-4316-82e8-5d730bbccaab&lt;/guid&gt;&lt;guid&gt;4654dda3-5a19-4678-8030-b1706eb3eb3f&lt;/guid&gt;&lt;guid&gt;2446594d-bc9d-40a4-8baa-b7757caf755f&lt;/guid&gt;&lt;guid&gt;b9cda98c-f984-44d2-949b-c0a768deba69&lt;/guid&gt;&lt;guid&gt;7e7f40d8-8d37-45ee-9724-a8bf02ad8fcf&lt;/guid&gt;&lt;/SlideGuids&gt;&lt;/NativeSection&gt;&lt;NativeSection&gt;&lt;Name&gt;Introduction to Commands - Command Termination and Line Continuation&lt;/Name&gt;&lt;FirstSlideIndex&gt;79&lt;/FirstSlideIndex&gt;&lt;SlidesCount&gt;8&lt;/SlidesCount&gt;&lt;SlideGuids&gt;&lt;guid&gt;1a25d4e7-21ea-4c9d-82ca-1c4d40b802e6&lt;/guid&gt;&lt;guid&gt;d4fc2cfb-1f4c-4284-9a90-8a9dfac87a51&lt;/guid&gt;&lt;guid&gt;00691e86-e96c-4ad2-9f74-ef4b3fa2693f&lt;/guid&gt;&lt;guid&gt;24f45a39-5d68-4f45-9666-28a431578cb4&lt;/guid&gt;&lt;guid&gt;cda6b029-eec0-4e35-9554-8139afb73cdf&lt;/guid&gt;&lt;guid&gt;ed0db01f-b035-4031-8354-c833afab6954&lt;/guid&gt;&lt;guid&gt;ae2f9860-d0e5-45d9-aeb9-b8c30276d763&lt;/guid&gt;&lt;guid&gt;7e7f40d8-8d37-45ee-9724-a8bf02ad8fcf&lt;/guid&gt;&lt;/SlideGuids&gt;&lt;/NativeSection&gt;&lt;NativeSection&gt;&lt;Name&gt;Introduction to Commands - Built-in Aliases&lt;/Name&gt;&lt;FirstSlideIndex&gt;87&lt;/FirstSlideIndex&gt;&lt;SlidesCount&gt;5&lt;/SlidesCount&gt;&lt;SlideGuids&gt;&lt;guid&gt;daa0c646-4964-4677-b662-6d7b5bde0af7&lt;/guid&gt;&lt;guid&gt;4df4c6eb-d2a5-4e73-bc8d-d337ce32b5c8&lt;/guid&gt;&lt;guid&gt;c1f56b12-3707-4f35-8733-39b9c38473e9&lt;/guid&gt;&lt;guid&gt;a3c72e30-c9fd-41a2-81b7-774a592681f2&lt;/guid&gt;&lt;guid&gt;7e7f40d8-8d37-45ee-9724-a8bf02ad8fcf&lt;/guid&gt;&lt;/SlideGuids&gt;&lt;/NativeSection&gt;&lt;NativeSection&gt;&lt;Name&gt;Introduction to Commands - User-defined Aliases&lt;/Name&gt;&lt;FirstSlideIndex&gt;92&lt;/FirstSlideIndex&gt;&lt;SlidesCount&gt;5&lt;/SlidesCount&gt;&lt;SlideGuids&gt;&lt;guid&gt;a7c2d5d0-e482-48f2-9014-d873da40f698&lt;/guid&gt;&lt;guid&gt;aa04ec43-c604-4a73-b2eb-0ef0ee77f79c&lt;/guid&gt;&lt;guid&gt;7209000d-aa96-4e20-a91c-501ebc107778&lt;/guid&gt;&lt;guid&gt;20c1946b-9a3c-4b0a-ba7c-74353ae716f5&lt;/guid&gt;&lt;guid&gt;7e7f40d8-8d37-45ee-9724-a8bf02ad8fcf&lt;/guid&gt;&lt;/SlideGuids&gt;&lt;/NativeSection&gt;&lt;NativeSection&gt;&lt;Name&gt;Introduction to Commands - Lab: Introduction to Commands&lt;/Name&gt;&lt;FirstSlideIndex&gt;97&lt;/FirstSlideIndex&gt;&lt;SlidesCount&gt;2&lt;/SlidesCount&gt;&lt;SlideGuids&gt;&lt;guid&gt;e5936d9c-b546-443b-afcc-e10e11a5dae6&lt;/guid&gt;&lt;guid&gt;1e5e1ebb-e8bf-4fba-87f5-5fca36bd0235&lt;/guid&gt;&lt;/SlideGuids&gt;&lt;/NativeSection&gt;&lt;/ArrayOfNativeSection&gt;"/>
  <p:tag name="MIO_EKGUID" val="602ca75f-b92d-4d33-a8d7-07e8571bebc5"/>
  <p:tag name="MIO_UPDATE" val="True"/>
  <p:tag name="MIO_VERSION" val="30.03.2020 15:44:06"/>
  <p:tag name="MIO_DBID" val="12B0C59E-2253-4124-A5E9-470ADF4CB168"/>
  <p:tag name="MIO_LASTDOWNLOADED" val="30.03.2020 17:44:54"/>
  <p:tag name="MIO_OBJECTNAME" val="Module Dark Grey"/>
  <p:tag name="MIO_LASTEDITORNAME" val="Devid Treuling"/>
</p:tagLst>
</file>

<file path=ppt/tags/tag2.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2e7cc1a3-8687-4658-a4ee-700b44a1d875"/>
  <p:tag name="MIO_UPDATE" val="True"/>
  <p:tag name="MIO_VERSION" val="30.09.2019 15:01:40"/>
  <p:tag name="MIO_DBID" val="12B0C59E-2253-4124-A5E9-470ADF4CB168"/>
  <p:tag name="MIO_LASTDOWNLOADED" val="24.10.2019 15:22:21"/>
  <p:tag name="MIO_OBJECTNAME" val="Dark Blue"/>
  <p:tag name="MIO_LASTEDITORNAME" val="Sinja Giese"/>
  <p:tag name="MIO_CDID" val="0abed30f-9490-41c0-b430-1d8e289568da"/>
</p:tagLst>
</file>

<file path=ppt/tags/tag3.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4.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20.05.2020 16:11:53"/>
  <p:tag name="MIO_DBID" val="12B0C59E-2253-4124-A5E9-470ADF4CB168"/>
  <p:tag name="MIO_LASTDOWNLOADED" val="20.05.2020 18:13:00"/>
  <p:tag name="MIO_OBJECTNAME" val="Dark Blue"/>
  <p:tag name="MIO_CDID" val="0abed30f-9490-41c0-b430-1d8e289568da"/>
</p:tagLst>
</file>

<file path=ppt/tags/tag5.xml><?xml version="1.0" encoding="utf-8"?>
<p:tagLst xmlns:a="http://schemas.openxmlformats.org/drawingml/2006/main" xmlns:r="http://schemas.openxmlformats.org/officeDocument/2006/relationships" xmlns:p="http://schemas.openxmlformats.org/presentationml/2006/main">
  <p:tag name="MIO_GUID" val="79e94fed-3e47-41f6-9bd1-fd63e71077b5"/>
  <p:tag name="MIO_EKGUID" val="737937aa-7f53-4f22-bd6c-c5fb8f6b2adf"/>
  <p:tag name="MIO_UPDATE" val="True"/>
  <p:tag name="MIO_VERSION" val="27.09.2019 11:12:27"/>
  <p:tag name="MIO_DBID" val="12B0C59E-2253-4124-A5E9-470ADF4CB168"/>
  <p:tag name="MIO_LASTDOWNLOADED" val="30.03.2020 17:36:16"/>
  <p:tag name="MIO_OBJECTNAME" val="M365CO19_ENT_Android_236"/>
  <p:tag name="MIO_LASTEDITORNAME" val="Devid Treuling"/>
</p:tagLst>
</file>

<file path=ppt/tags/tag6.xml><?xml version="1.0" encoding="utf-8"?>
<p:tagLst xmlns:a="http://schemas.openxmlformats.org/drawingml/2006/main" xmlns:r="http://schemas.openxmlformats.org/officeDocument/2006/relationships" xmlns:p="http://schemas.openxmlformats.org/presentationml/2006/main">
  <p:tag name="MIO_GUID" val="3d691062-d990-47a0-a1fe-65771148233d"/>
  <p:tag name="MIO_EKGUID" val="7153c7f6-722c-4817-8b94-b82c1da0e9ca"/>
  <p:tag name="MIO_UPDATE" val="True"/>
  <p:tag name="MIO_DBID" val="12B0C59E-2253-4124-A5E9-470ADF4CB168"/>
  <p:tag name="MIO_LASTDOWNLOADED" val="30.09.2019 15:18:05"/>
  <p:tag name="MIO_OBJECTNAME" val="EDU19_HigherEdComputerLab_007"/>
  <p:tag name="MIO_LASTEDITORNAME" val="Devid Treuling"/>
</p:tagLst>
</file>

<file path=ppt/tags/tag7.xml><?xml version="1.0" encoding="utf-8"?>
<p:tagLst xmlns:a="http://schemas.openxmlformats.org/drawingml/2006/main" xmlns:r="http://schemas.openxmlformats.org/officeDocument/2006/relationships" xmlns:p="http://schemas.openxmlformats.org/presentationml/2006/main">
  <p:tag name="MIO_EKGUID" val="170dc400-483e-4562-80b5-bb9a3cab0c5d"/>
  <p:tag name="MIO_GUID" val="0229fb4d-e62b-4219-8a73-f5cc3f9e6df4"/>
  <p:tag name="MIO_UPDATE" val="True"/>
  <p:tag name="MIO_DBID" val="12B0C59E-2253-4124-A5E9-470ADF4CB168"/>
  <p:tag name="MIO_LASTDOWNLOADED" val="28.08.2019 16:32:58"/>
  <p:tag name="MIO_OBJECTNAME" val="Lab"/>
  <p:tag name="MIO_LASTEDITORNAME" val="Devid Treuling"/>
</p:tagLst>
</file>

<file path=ppt/tags/tag8.xml><?xml version="1.0" encoding="utf-8"?>
<p:tagLst xmlns:a="http://schemas.openxmlformats.org/drawingml/2006/main" xmlns:r="http://schemas.openxmlformats.org/officeDocument/2006/relationships" xmlns:p="http://schemas.openxmlformats.org/presentationml/2006/main">
  <p:tag name="MIO_EKGUID" val="cf5cdc46-690c-43fc-91b7-1b144c7f2482"/>
  <p:tag name="MIO_GUID" val="7eb99d82-025a-4142-92de-d35c5ea5797f"/>
  <p:tag name="MIO_UPDATE" val="True"/>
  <p:tag name="MIO_DBID" val="12B0C59E-2253-4124-A5E9-470ADF4CB168"/>
  <p:tag name="MIO_LASTDOWNLOADED" val="31.10.2019 00:45:55"/>
  <p:tag name="MIO_OBJECTNAME" val="Multiple Question Marks"/>
  <p:tag name="MIO_LASTEDITORNAME" val="Devid Treuling"/>
</p:tagLst>
</file>

<file path=ppt/theme/theme1.xml><?xml version="1.0" encoding="utf-8"?>
<a:theme xmlns:a="http://schemas.openxmlformats.org/drawingml/2006/main" name="Dark Blu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Presentation1" id="{D657B038-B937-455B-AEE0-F7048674705F}" vid="{2CD38098-37E2-4B89-9F4F-C7CF02D8E83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49CF4B3973DE3499364CBABEEB8439F" ma:contentTypeVersion="20" ma:contentTypeDescription="Create a new document." ma:contentTypeScope="" ma:versionID="958c7793e931dcedc4086b527933b297">
  <xsd:schema xmlns:xsd="http://www.w3.org/2001/XMLSchema" xmlns:xs="http://www.w3.org/2001/XMLSchema" xmlns:p="http://schemas.microsoft.com/office/2006/metadata/properties" xmlns:ns1="http://schemas.microsoft.com/sharepoint/v3" xmlns:ns2="3804da39-4668-43b0-b740-91cac2435732" xmlns:ns3="fe98aad2-1487-46eb-a06a-887f57cb5a45" xmlns:ns4="230e9df3-be65-4c73-a93b-d1236ebd677e" targetNamespace="http://schemas.microsoft.com/office/2006/metadata/properties" ma:root="true" ma:fieldsID="2382d0c9829fd20fb48095912bde3ef3" ns1:_="" ns2:_="" ns3:_="" ns4:_="">
    <xsd:import namespace="http://schemas.microsoft.com/sharepoint/v3"/>
    <xsd:import namespace="3804da39-4668-43b0-b740-91cac2435732"/>
    <xsd:import namespace="fe98aad2-1487-46eb-a06a-887f57cb5a45"/>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OCR" minOccurs="0"/>
                <xsd:element ref="ns2:MediaServiceGenerationTime" minOccurs="0"/>
                <xsd:element ref="ns2:MediaServiceEventHashCode" minOccurs="0"/>
                <xsd:element ref="ns2:MediaServiceDateTaken" minOccurs="0"/>
                <xsd:element ref="ns2:lcf76f155ced4ddcb4097134ff3c332f" minOccurs="0"/>
                <xsd:element ref="ns4:TaxCatchAll" minOccurs="0"/>
                <xsd:element ref="ns1:_ip_UnifiedCompliancePolicyProperties" minOccurs="0"/>
                <xsd:element ref="ns1:_ip_UnifiedCompliancePolicyUIAction" minOccurs="0"/>
                <xsd:element ref="ns2:MediaServiceSearchProperties" minOccurs="0"/>
                <xsd:element ref="ns2:MediaServiceDocTags" minOccurs="0"/>
                <xsd:element ref="ns2:MediaLengthInSecond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804da39-4668-43b0-b740-91cac24357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DocTags" ma:index="24" nillable="true" ma:displayName="MediaServiceDocTags" ma:hidden="true" ma:internalName="MediaServiceDocTags" ma:readOnly="true">
      <xsd:simpleType>
        <xsd:restriction base="dms:Note"/>
      </xsd:simpleType>
    </xsd:element>
    <xsd:element name="MediaLengthInSeconds" ma:index="25" nillable="true" ma:displayName="MediaLengthInSeconds" ma:hidden="true" ma:internalName="MediaLengthInSeconds" ma:readOnly="true">
      <xsd:simpleType>
        <xsd:restriction base="dms:Unknown"/>
      </xsd:simple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98aad2-1487-46eb-a06a-887f57cb5a4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0" nillable="true" ma:displayName="Taxonomy Catch All Column" ma:hidden="true" ma:list="{f33aa8b5-bc81-4d5b-9d81-f0b8a1f9b595}" ma:internalName="TaxCatchAll" ma:showField="CatchAllData" ma:web="fe98aad2-1487-46eb-a06a-887f57cb5a4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lcf76f155ced4ddcb4097134ff3c332f xmlns="3804da39-4668-43b0-b740-91cac2435732">
      <Terms xmlns="http://schemas.microsoft.com/office/infopath/2007/PartnerControls"/>
    </lcf76f155ced4ddcb4097134ff3c332f>
    <SharedWithUsers xmlns="fe98aad2-1487-46eb-a06a-887f57cb5a45">
      <UserInfo>
        <DisplayName/>
        <AccountId xsi:nil="true"/>
        <AccountType/>
      </UserInfo>
    </SharedWithUsers>
  </documentManagement>
</p:properties>
</file>

<file path=customXml/itemProps1.xml><?xml version="1.0" encoding="utf-8"?>
<ds:datastoreItem xmlns:ds="http://schemas.openxmlformats.org/officeDocument/2006/customXml" ds:itemID="{51F9B685-0C4C-414E-AA0D-0FEACDA4D60D}"/>
</file>

<file path=customXml/itemProps2.xml><?xml version="1.0" encoding="utf-8"?>
<ds:datastoreItem xmlns:ds="http://schemas.openxmlformats.org/officeDocument/2006/customXml" ds:itemID="{C990ED61-E370-4F17-B9D6-48CFAC2F2FDC}">
  <ds:schemaRefs>
    <ds:schemaRef ds:uri="http://schemas.microsoft.com/sharepoint/v3/contenttype/forms"/>
  </ds:schemaRefs>
</ds:datastoreItem>
</file>

<file path=customXml/itemProps3.xml><?xml version="1.0" encoding="utf-8"?>
<ds:datastoreItem xmlns:ds="http://schemas.openxmlformats.org/officeDocument/2006/customXml" ds:itemID="{B2E67734-A95A-4F1A-9586-E74E519C0F3A}">
  <ds:schemaRefs>
    <ds:schemaRef ds:uri="http://schemas.microsoft.com/office/2006/metadata/properties"/>
    <ds:schemaRef ds:uri="http://schemas.microsoft.com/office/infopath/2007/PartnerControls"/>
    <ds:schemaRef ds:uri="http://schemas.microsoft.com/sharepoint/v3"/>
    <ds:schemaRef ds:uri="230e9df3-be65-4c73-a93b-d1236ebd677e"/>
    <ds:schemaRef ds:uri="3804da39-4668-43b0-b740-91cac2435732"/>
    <ds:schemaRef ds:uri="fe98aad2-1487-46eb-a06a-887f57cb5a45"/>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Dark Blue</Template>
  <TotalTime>0</TotalTime>
  <Words>5363</Words>
  <Application>Microsoft Office PowerPoint</Application>
  <PresentationFormat>Widescreen</PresentationFormat>
  <Paragraphs>424</Paragraphs>
  <Slides>23</Slides>
  <Notes>20</Notes>
  <HiddenSlides>4</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&amp;quot</vt:lpstr>
      <vt:lpstr>Arial</vt:lpstr>
      <vt:lpstr>Calibri</vt:lpstr>
      <vt:lpstr>Calibri Light</vt:lpstr>
      <vt:lpstr>Comic Sans MS</vt:lpstr>
      <vt:lpstr>Consolas</vt:lpstr>
      <vt:lpstr>Segoe UI</vt:lpstr>
      <vt:lpstr>Segoe UI Semibold</vt:lpstr>
      <vt:lpstr>Wingdings</vt:lpstr>
      <vt:lpstr>Dark Blue</vt:lpstr>
      <vt:lpstr>Site Collection Templates and Site Designs</vt:lpstr>
      <vt:lpstr>PowerPoint Presentation</vt:lpstr>
      <vt:lpstr>Students: How to View This Presentation</vt:lpstr>
      <vt:lpstr>Objectives</vt:lpstr>
      <vt:lpstr>SharePoint Online site templates</vt:lpstr>
      <vt:lpstr>SharePoint Online site templates</vt:lpstr>
      <vt:lpstr>Classic vs. Modern site templates</vt:lpstr>
      <vt:lpstr>Team site template (Classic)</vt:lpstr>
      <vt:lpstr>Publishing site template (Classic)</vt:lpstr>
      <vt:lpstr>Modern Team sites</vt:lpstr>
      <vt:lpstr>Modern Team sites - Create Panel</vt:lpstr>
      <vt:lpstr>Modern Team sites - Navigation</vt:lpstr>
      <vt:lpstr>Modern Team sites - Site Information</vt:lpstr>
      <vt:lpstr>Modern Team sites – site templates </vt:lpstr>
      <vt:lpstr>Site Template</vt:lpstr>
      <vt:lpstr>Communication site (Modern)</vt:lpstr>
      <vt:lpstr>Communication site – site designs</vt:lpstr>
      <vt:lpstr>Communication site</vt:lpstr>
      <vt:lpstr>Modern Team sites – site templates </vt:lpstr>
      <vt:lpstr>When to create a communication sites or a team site</vt:lpstr>
      <vt:lpstr>Knowledge Check</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oreProperties xmlns:dc="http://purl.org/dc/elements/1.1/" xmlns:dcterms="http://purl.org/dc/terms/" xmlns:xsi="http://www.w3.org/2001/XMLSchema-instance" xmlns="http://schemas.openxmlformats.org/package/2006/metadata/core-properties">
  <dc:title>WorkshopPLUS - Office 365 SharePoint Online: Administration and Configuration</dc:title>
  <dc:creator>mip_noreply@microsoft.com</dc:creator>
  <lastModifiedBy>mip_noreply@microsoft.com</lastModifiedBy>
  <revision>1</revision>
  <dcterms:created xsi:type="dcterms:W3CDTF">2021-06-30T01:52:06.0000000Z</dcterms:created>
  <dcterms:modified xsi:type="dcterms:W3CDTF">2023-01-20T21:07:36.0000000Z</dcterms:modified>
  <keywords>20230813.3</keywords>
</coreProperties>
</file>

<file path=docProps/custom.xml><?xml version="1.0" encoding="utf-8"?>
<op:Properties xmlns:vt="http://schemas.openxmlformats.org/officeDocument/2006/docPropsVTypes" xmlns:op="http://schemas.openxmlformats.org/officeDocument/2006/custom-properties">
  <op:property fmtid="{D5CDD505-2E9C-101B-9397-08002B2CF9AE}" pid="2" name="ContentTypeId">
    <vt:lpwstr>0x010100749CF4B3973DE3499364CBABEEB8439F</vt:lpwstr>
  </op:property>
  <op:property fmtid="{D5CDD505-2E9C-101B-9397-08002B2CF9AE}" pid="3" name="MediaServiceImageTags">
    <vt:lpwstr/>
  </op:property>
  <op:property fmtid="{D5CDD505-2E9C-101B-9397-08002B2CF9AE}" pid="4" name="Order">
    <vt:r8>366100</vt:r8>
  </op:property>
  <op:property fmtid="{D5CDD505-2E9C-101B-9397-08002B2CF9AE}" pid="5" name="xd_ProgID">
    <vt:lpwstr/>
  </op:property>
  <op:property fmtid="{D5CDD505-2E9C-101B-9397-08002B2CF9AE}" pid="6" name="_SourceUrl">
    <vt:lpwstr/>
  </op:property>
  <op:property fmtid="{D5CDD505-2E9C-101B-9397-08002B2CF9AE}" pid="7" name="_SharedFileIndex">
    <vt:lpwstr/>
  </op:property>
  <op:property fmtid="{D5CDD505-2E9C-101B-9397-08002B2CF9AE}" pid="8" name="TemplateUrl">
    <vt:lpwstr/>
  </op:property>
  <op:property fmtid="{D5CDD505-2E9C-101B-9397-08002B2CF9AE}" pid="9" name="ComplianceAssetId">
    <vt:lpwstr/>
  </op:property>
  <op:property fmtid="{D5CDD505-2E9C-101B-9397-08002B2CF9AE}" pid="10" name="_ExtendedDescription">
    <vt:lpwstr/>
  </op:property>
  <op:property fmtid="{D5CDD505-2E9C-101B-9397-08002B2CF9AE}" pid="11" name="TriggerFlowInfo">
    <vt:lpwstr/>
  </op:property>
  <op:property fmtid="{D5CDD505-2E9C-101B-9397-08002B2CF9AE}" pid="12" name="xd_Signature">
    <vt:bool>false</vt:bool>
  </op:property>
</op:Properties>
</file>